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3.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3" r:id="rId4"/>
  </p:sldMasterIdLst>
  <p:notesMasterIdLst>
    <p:notesMasterId r:id="rId70"/>
  </p:notesMasterIdLst>
  <p:handoutMasterIdLst>
    <p:handoutMasterId r:id="rId71"/>
  </p:handoutMasterIdLst>
  <p:sldIdLst>
    <p:sldId id="276" r:id="rId5"/>
    <p:sldId id="257" r:id="rId6"/>
    <p:sldId id="279" r:id="rId7"/>
    <p:sldId id="256" r:id="rId8"/>
    <p:sldId id="281" r:id="rId9"/>
    <p:sldId id="283" r:id="rId10"/>
    <p:sldId id="295" r:id="rId11"/>
    <p:sldId id="299" r:id="rId12"/>
    <p:sldId id="300" r:id="rId13"/>
    <p:sldId id="301" r:id="rId14"/>
    <p:sldId id="302" r:id="rId15"/>
    <p:sldId id="303" r:id="rId16"/>
    <p:sldId id="293" r:id="rId17"/>
    <p:sldId id="304" r:id="rId18"/>
    <p:sldId id="305" r:id="rId19"/>
    <p:sldId id="306" r:id="rId20"/>
    <p:sldId id="309" r:id="rId21"/>
    <p:sldId id="310" r:id="rId22"/>
    <p:sldId id="311" r:id="rId23"/>
    <p:sldId id="312" r:id="rId24"/>
    <p:sldId id="313" r:id="rId25"/>
    <p:sldId id="314" r:id="rId26"/>
    <p:sldId id="315" r:id="rId27"/>
    <p:sldId id="316" r:id="rId28"/>
    <p:sldId id="317" r:id="rId29"/>
    <p:sldId id="318" r:id="rId30"/>
    <p:sldId id="320" r:id="rId31"/>
    <p:sldId id="324" r:id="rId32"/>
    <p:sldId id="325" r:id="rId33"/>
    <p:sldId id="323" r:id="rId34"/>
    <p:sldId id="322" r:id="rId35"/>
    <p:sldId id="326" r:id="rId36"/>
    <p:sldId id="328" r:id="rId37"/>
    <p:sldId id="327" r:id="rId38"/>
    <p:sldId id="321" r:id="rId39"/>
    <p:sldId id="319" r:id="rId40"/>
    <p:sldId id="329" r:id="rId41"/>
    <p:sldId id="330" r:id="rId42"/>
    <p:sldId id="332" r:id="rId43"/>
    <p:sldId id="331" r:id="rId44"/>
    <p:sldId id="333" r:id="rId45"/>
    <p:sldId id="334" r:id="rId46"/>
    <p:sldId id="337" r:id="rId47"/>
    <p:sldId id="338" r:id="rId48"/>
    <p:sldId id="339" r:id="rId49"/>
    <p:sldId id="340" r:id="rId50"/>
    <p:sldId id="341" r:id="rId51"/>
    <p:sldId id="342" r:id="rId52"/>
    <p:sldId id="343" r:id="rId53"/>
    <p:sldId id="344" r:id="rId54"/>
    <p:sldId id="345" r:id="rId55"/>
    <p:sldId id="346" r:id="rId56"/>
    <p:sldId id="347" r:id="rId57"/>
    <p:sldId id="348" r:id="rId58"/>
    <p:sldId id="349" r:id="rId59"/>
    <p:sldId id="350" r:id="rId60"/>
    <p:sldId id="351" r:id="rId61"/>
    <p:sldId id="352" r:id="rId62"/>
    <p:sldId id="353" r:id="rId63"/>
    <p:sldId id="354" r:id="rId64"/>
    <p:sldId id="355" r:id="rId65"/>
    <p:sldId id="294" r:id="rId66"/>
    <p:sldId id="297" r:id="rId67"/>
    <p:sldId id="356" r:id="rId68"/>
    <p:sldId id="298"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28"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2124"/>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FD0F851-EC5A-4D38-B0AD-8093EC10F338}">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6327" autoAdjust="0"/>
  </p:normalViewPr>
  <p:slideViewPr>
    <p:cSldViewPr snapToGrid="0">
      <p:cViewPr>
        <p:scale>
          <a:sx n="90" d="100"/>
          <a:sy n="90" d="100"/>
        </p:scale>
        <p:origin x="389" y="-58"/>
      </p:cViewPr>
      <p:guideLst>
        <p:guide orient="horz" pos="2928"/>
        <p:guide pos="3840"/>
      </p:guideLst>
    </p:cSldViewPr>
  </p:slideViewPr>
  <p:outlineViewPr>
    <p:cViewPr>
      <p:scale>
        <a:sx n="33" d="100"/>
        <a:sy n="33" d="100"/>
      </p:scale>
      <p:origin x="0" y="-5184"/>
    </p:cViewPr>
  </p:outlineViewPr>
  <p:notesTextViewPr>
    <p:cViewPr>
      <p:scale>
        <a:sx n="1" d="1"/>
        <a:sy n="1" d="1"/>
      </p:scale>
      <p:origin x="0" y="0"/>
    </p:cViewPr>
  </p:notesTextViewPr>
  <p:sorterViewPr>
    <p:cViewPr>
      <p:scale>
        <a:sx n="100" d="100"/>
        <a:sy n="100" d="100"/>
      </p:scale>
      <p:origin x="0" y="-5933"/>
    </p:cViewPr>
  </p:sorter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microsoft.com/office/2018/10/relationships/authors" Target="authors.xml"/><Relationship Id="rId7" Type="http://schemas.openxmlformats.org/officeDocument/2006/relationships/slide" Target="slides/slide3.xml"/><Relationship Id="rId71"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CB78C3-0256-4D16-98FC-45E870C459DD}" type="doc">
      <dgm:prSet loTypeId="urn:microsoft.com/office/officeart/2005/8/layout/hList7" loCatId="list" qsTypeId="urn:microsoft.com/office/officeart/2005/8/quickstyle/simple1" qsCatId="simple" csTypeId="urn:microsoft.com/office/officeart/2005/8/colors/colorful1" csCatId="colorful" phldr="1"/>
      <dgm:spPr/>
      <dgm:t>
        <a:bodyPr/>
        <a:lstStyle/>
        <a:p>
          <a:endParaRPr lang="en-IN"/>
        </a:p>
      </dgm:t>
    </dgm:pt>
    <dgm:pt modelId="{50B3E784-9900-416D-A176-CC3196CAEC07}">
      <dgm:prSet/>
      <dgm:spPr/>
      <dgm:t>
        <a:bodyPr/>
        <a:lstStyle/>
        <a:p>
          <a:r>
            <a:rPr lang="en-US" dirty="0"/>
            <a:t>Educational institutions often face challenges with manual student data management, leading to errors, duplication, and inefficiencies in handling records like academics, hostel allocations, and fee payments.</a:t>
          </a:r>
          <a:endParaRPr lang="en-IN" dirty="0"/>
        </a:p>
      </dgm:t>
    </dgm:pt>
    <dgm:pt modelId="{D721E43D-F87E-4579-9A75-AA2B2D132221}" type="parTrans" cxnId="{4B7C036D-1CD0-4100-8BDD-0931FFA4C1DE}">
      <dgm:prSet/>
      <dgm:spPr/>
      <dgm:t>
        <a:bodyPr/>
        <a:lstStyle/>
        <a:p>
          <a:endParaRPr lang="en-IN"/>
        </a:p>
      </dgm:t>
    </dgm:pt>
    <dgm:pt modelId="{1FEBB00B-B996-4A06-B17C-B201F588749D}" type="sibTrans" cxnId="{4B7C036D-1CD0-4100-8BDD-0931FFA4C1DE}">
      <dgm:prSet/>
      <dgm:spPr/>
      <dgm:t>
        <a:bodyPr/>
        <a:lstStyle/>
        <a:p>
          <a:endParaRPr lang="en-IN"/>
        </a:p>
      </dgm:t>
    </dgm:pt>
    <dgm:pt modelId="{B2A59719-6614-449F-A3E2-D87A17B31731}">
      <dgm:prSet/>
      <dgm:spPr/>
      <dgm:t>
        <a:bodyPr/>
        <a:lstStyle/>
        <a:p>
          <a:r>
            <a:rPr lang="en-US" dirty="0"/>
            <a:t>The Student Database Management System is developed to automate and streamline the management of student information, including personal details, academic performance, hostel/day scholar status, transport usage, and extracurricular activities.</a:t>
          </a:r>
          <a:endParaRPr lang="en-IN" dirty="0"/>
        </a:p>
      </dgm:t>
    </dgm:pt>
    <dgm:pt modelId="{605E2768-9360-4082-A618-CE6F891DFB0D}" type="parTrans" cxnId="{1EC786E8-6412-428C-B558-A83605979CEC}">
      <dgm:prSet/>
      <dgm:spPr/>
      <dgm:t>
        <a:bodyPr/>
        <a:lstStyle/>
        <a:p>
          <a:endParaRPr lang="en-IN"/>
        </a:p>
      </dgm:t>
    </dgm:pt>
    <dgm:pt modelId="{A26ECC35-37A9-4659-AD03-F2EC90E1DA1A}" type="sibTrans" cxnId="{1EC786E8-6412-428C-B558-A83605979CEC}">
      <dgm:prSet/>
      <dgm:spPr/>
      <dgm:t>
        <a:bodyPr/>
        <a:lstStyle/>
        <a:p>
          <a:endParaRPr lang="en-IN"/>
        </a:p>
      </dgm:t>
    </dgm:pt>
    <dgm:pt modelId="{FA9B6F66-3E72-4780-AE76-02A1C4AB6BF2}">
      <dgm:prSet/>
      <dgm:spPr/>
      <dgm:t>
        <a:bodyPr/>
        <a:lstStyle/>
        <a:p>
          <a:r>
            <a:rPr lang="en-US" dirty="0"/>
            <a:t>By centralizing data in one system, it ensures faster processing, reduces administrative workload, improves data accuracy, and facilitates smooth access to information for students and staff.</a:t>
          </a:r>
          <a:endParaRPr lang="en-IN" dirty="0"/>
        </a:p>
      </dgm:t>
    </dgm:pt>
    <dgm:pt modelId="{9DCA38DD-2B9D-4CD3-BE5D-BAA0626E7AE7}" type="parTrans" cxnId="{6776E116-205D-4F64-93A2-320ADC74B221}">
      <dgm:prSet/>
      <dgm:spPr/>
      <dgm:t>
        <a:bodyPr/>
        <a:lstStyle/>
        <a:p>
          <a:endParaRPr lang="en-IN"/>
        </a:p>
      </dgm:t>
    </dgm:pt>
    <dgm:pt modelId="{B40BC82F-AAF7-4A6D-9335-3C4371D348E4}" type="sibTrans" cxnId="{6776E116-205D-4F64-93A2-320ADC74B221}">
      <dgm:prSet/>
      <dgm:spPr/>
      <dgm:t>
        <a:bodyPr/>
        <a:lstStyle/>
        <a:p>
          <a:endParaRPr lang="en-IN"/>
        </a:p>
      </dgm:t>
    </dgm:pt>
    <dgm:pt modelId="{058BFA89-3B1E-450E-B84E-8C9B6C5E010A}" type="pres">
      <dgm:prSet presAssocID="{7DCB78C3-0256-4D16-98FC-45E870C459DD}" presName="Name0" presStyleCnt="0">
        <dgm:presLayoutVars>
          <dgm:dir/>
          <dgm:resizeHandles val="exact"/>
        </dgm:presLayoutVars>
      </dgm:prSet>
      <dgm:spPr/>
    </dgm:pt>
    <dgm:pt modelId="{14E3F024-1238-46BA-8828-104E841C4D5C}" type="pres">
      <dgm:prSet presAssocID="{7DCB78C3-0256-4D16-98FC-45E870C459DD}" presName="fgShape" presStyleLbl="fgShp" presStyleIdx="0" presStyleCnt="1"/>
      <dgm:spPr/>
    </dgm:pt>
    <dgm:pt modelId="{6D084081-513B-4AA4-BF2B-0C263D95F6A7}" type="pres">
      <dgm:prSet presAssocID="{7DCB78C3-0256-4D16-98FC-45E870C459DD}" presName="linComp" presStyleCnt="0"/>
      <dgm:spPr/>
    </dgm:pt>
    <dgm:pt modelId="{26849889-1663-408C-893F-5F92DFA15E7D}" type="pres">
      <dgm:prSet presAssocID="{50B3E784-9900-416D-A176-CC3196CAEC07}" presName="compNode" presStyleCnt="0"/>
      <dgm:spPr/>
    </dgm:pt>
    <dgm:pt modelId="{F7F84091-74BF-472E-A4BC-DF41E149C308}" type="pres">
      <dgm:prSet presAssocID="{50B3E784-9900-416D-A176-CC3196CAEC07}" presName="bkgdShape" presStyleLbl="node1" presStyleIdx="0" presStyleCnt="3"/>
      <dgm:spPr/>
    </dgm:pt>
    <dgm:pt modelId="{6BC6DF24-AB21-48CA-A525-F144EBB6910B}" type="pres">
      <dgm:prSet presAssocID="{50B3E784-9900-416D-A176-CC3196CAEC07}" presName="nodeTx" presStyleLbl="node1" presStyleIdx="0" presStyleCnt="3">
        <dgm:presLayoutVars>
          <dgm:bulletEnabled val="1"/>
        </dgm:presLayoutVars>
      </dgm:prSet>
      <dgm:spPr/>
    </dgm:pt>
    <dgm:pt modelId="{7BC48564-45FE-4063-B180-D1BEF3FCB728}" type="pres">
      <dgm:prSet presAssocID="{50B3E784-9900-416D-A176-CC3196CAEC07}" presName="invisiNode" presStyleLbl="node1" presStyleIdx="0" presStyleCnt="3"/>
      <dgm:spPr/>
    </dgm:pt>
    <dgm:pt modelId="{6CA1A622-7BD3-4566-B9AF-F87E9982261C}" type="pres">
      <dgm:prSet presAssocID="{50B3E784-9900-416D-A176-CC3196CAEC07}" presName="imagNode" presStyleLbl="fgImgPlace1" presStyleIdx="0" presStyleCnt="3"/>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Document with solid fill"/>
        </a:ext>
      </dgm:extLst>
    </dgm:pt>
    <dgm:pt modelId="{17FE63EC-A4C1-43E4-9935-2F8640E40AB2}" type="pres">
      <dgm:prSet presAssocID="{1FEBB00B-B996-4A06-B17C-B201F588749D}" presName="sibTrans" presStyleLbl="sibTrans2D1" presStyleIdx="0" presStyleCnt="0"/>
      <dgm:spPr/>
    </dgm:pt>
    <dgm:pt modelId="{1CB83A7D-759E-4413-BCE0-F9F5F81639FB}" type="pres">
      <dgm:prSet presAssocID="{B2A59719-6614-449F-A3E2-D87A17B31731}" presName="compNode" presStyleCnt="0"/>
      <dgm:spPr/>
    </dgm:pt>
    <dgm:pt modelId="{36B5A4D1-5B77-4C17-AA5A-E0EBB4FD1EF4}" type="pres">
      <dgm:prSet presAssocID="{B2A59719-6614-449F-A3E2-D87A17B31731}" presName="bkgdShape" presStyleLbl="node1" presStyleIdx="1" presStyleCnt="3"/>
      <dgm:spPr/>
    </dgm:pt>
    <dgm:pt modelId="{5BD4AAC7-A84D-4213-9099-AC947B1C63BB}" type="pres">
      <dgm:prSet presAssocID="{B2A59719-6614-449F-A3E2-D87A17B31731}" presName="nodeTx" presStyleLbl="node1" presStyleIdx="1" presStyleCnt="3">
        <dgm:presLayoutVars>
          <dgm:bulletEnabled val="1"/>
        </dgm:presLayoutVars>
      </dgm:prSet>
      <dgm:spPr/>
    </dgm:pt>
    <dgm:pt modelId="{E0AB7A0B-5513-4C4A-AFE9-1E0C79B9AE4E}" type="pres">
      <dgm:prSet presAssocID="{B2A59719-6614-449F-A3E2-D87A17B31731}" presName="invisiNode" presStyleLbl="node1" presStyleIdx="1" presStyleCnt="3"/>
      <dgm:spPr/>
    </dgm:pt>
    <dgm:pt modelId="{69290DBA-F979-495D-AFE7-202DDE9DF38C}" type="pres">
      <dgm:prSet presAssocID="{B2A59719-6614-449F-A3E2-D87A17B31731}" presName="imagNode" presStyleLbl="fgImgPlac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Database with solid fill"/>
        </a:ext>
      </dgm:extLst>
    </dgm:pt>
    <dgm:pt modelId="{7BE4B41B-E5E6-4408-8943-5B142A95CA0C}" type="pres">
      <dgm:prSet presAssocID="{A26ECC35-37A9-4659-AD03-F2EC90E1DA1A}" presName="sibTrans" presStyleLbl="sibTrans2D1" presStyleIdx="0" presStyleCnt="0"/>
      <dgm:spPr/>
    </dgm:pt>
    <dgm:pt modelId="{F0A4DE97-5B0D-4E95-B568-F71D7181FDAE}" type="pres">
      <dgm:prSet presAssocID="{FA9B6F66-3E72-4780-AE76-02A1C4AB6BF2}" presName="compNode" presStyleCnt="0"/>
      <dgm:spPr/>
    </dgm:pt>
    <dgm:pt modelId="{A1BA501D-91D2-46FF-B29D-E92C4050933C}" type="pres">
      <dgm:prSet presAssocID="{FA9B6F66-3E72-4780-AE76-02A1C4AB6BF2}" presName="bkgdShape" presStyleLbl="node1" presStyleIdx="2" presStyleCnt="3"/>
      <dgm:spPr/>
    </dgm:pt>
    <dgm:pt modelId="{80EF70B5-73AE-4F93-BBA1-590791B845C0}" type="pres">
      <dgm:prSet presAssocID="{FA9B6F66-3E72-4780-AE76-02A1C4AB6BF2}" presName="nodeTx" presStyleLbl="node1" presStyleIdx="2" presStyleCnt="3">
        <dgm:presLayoutVars>
          <dgm:bulletEnabled val="1"/>
        </dgm:presLayoutVars>
      </dgm:prSet>
      <dgm:spPr/>
    </dgm:pt>
    <dgm:pt modelId="{675B7EA9-F111-4B92-9971-E925FF4531D5}" type="pres">
      <dgm:prSet presAssocID="{FA9B6F66-3E72-4780-AE76-02A1C4AB6BF2}" presName="invisiNode" presStyleLbl="node1" presStyleIdx="2" presStyleCnt="3"/>
      <dgm:spPr/>
    </dgm:pt>
    <dgm:pt modelId="{946BAFDA-31EF-4F7F-93C1-00DEE4BD1301}" type="pres">
      <dgm:prSet presAssocID="{FA9B6F66-3E72-4780-AE76-02A1C4AB6BF2}" presName="imagNode" presStyleLbl="fgImgPlac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Internet with solid fill"/>
        </a:ext>
      </dgm:extLst>
    </dgm:pt>
  </dgm:ptLst>
  <dgm:cxnLst>
    <dgm:cxn modelId="{6776E116-205D-4F64-93A2-320ADC74B221}" srcId="{7DCB78C3-0256-4D16-98FC-45E870C459DD}" destId="{FA9B6F66-3E72-4780-AE76-02A1C4AB6BF2}" srcOrd="2" destOrd="0" parTransId="{9DCA38DD-2B9D-4CD3-BE5D-BAA0626E7AE7}" sibTransId="{B40BC82F-AAF7-4A6D-9335-3C4371D348E4}"/>
    <dgm:cxn modelId="{0E55E719-A787-4332-B0AF-CA0D7C537BC5}" type="presOf" srcId="{A26ECC35-37A9-4659-AD03-F2EC90E1DA1A}" destId="{7BE4B41B-E5E6-4408-8943-5B142A95CA0C}" srcOrd="0" destOrd="0" presId="urn:microsoft.com/office/officeart/2005/8/layout/hList7"/>
    <dgm:cxn modelId="{825B846B-CC3C-4FAC-B529-59EDECC437AD}" type="presOf" srcId="{B2A59719-6614-449F-A3E2-D87A17B31731}" destId="{36B5A4D1-5B77-4C17-AA5A-E0EBB4FD1EF4}" srcOrd="0" destOrd="0" presId="urn:microsoft.com/office/officeart/2005/8/layout/hList7"/>
    <dgm:cxn modelId="{4B7C036D-1CD0-4100-8BDD-0931FFA4C1DE}" srcId="{7DCB78C3-0256-4D16-98FC-45E870C459DD}" destId="{50B3E784-9900-416D-A176-CC3196CAEC07}" srcOrd="0" destOrd="0" parTransId="{D721E43D-F87E-4579-9A75-AA2B2D132221}" sibTransId="{1FEBB00B-B996-4A06-B17C-B201F588749D}"/>
    <dgm:cxn modelId="{65EAA671-BDD1-4024-A7C8-A8D03B5AD8BA}" type="presOf" srcId="{1FEBB00B-B996-4A06-B17C-B201F588749D}" destId="{17FE63EC-A4C1-43E4-9935-2F8640E40AB2}" srcOrd="0" destOrd="0" presId="urn:microsoft.com/office/officeart/2005/8/layout/hList7"/>
    <dgm:cxn modelId="{69DD5057-A122-46E2-AEC0-24CF1A085AB6}" type="presOf" srcId="{FA9B6F66-3E72-4780-AE76-02A1C4AB6BF2}" destId="{80EF70B5-73AE-4F93-BBA1-590791B845C0}" srcOrd="1" destOrd="0" presId="urn:microsoft.com/office/officeart/2005/8/layout/hList7"/>
    <dgm:cxn modelId="{C2BA997B-205D-4FCA-BB40-8D381DC19521}" type="presOf" srcId="{7DCB78C3-0256-4D16-98FC-45E870C459DD}" destId="{058BFA89-3B1E-450E-B84E-8C9B6C5E010A}" srcOrd="0" destOrd="0" presId="urn:microsoft.com/office/officeart/2005/8/layout/hList7"/>
    <dgm:cxn modelId="{AD241E8B-E34F-434D-997F-13098192A8CF}" type="presOf" srcId="{FA9B6F66-3E72-4780-AE76-02A1C4AB6BF2}" destId="{A1BA501D-91D2-46FF-B29D-E92C4050933C}" srcOrd="0" destOrd="0" presId="urn:microsoft.com/office/officeart/2005/8/layout/hList7"/>
    <dgm:cxn modelId="{2F15A7A5-2F77-4820-BF36-150C7AA8CA52}" type="presOf" srcId="{50B3E784-9900-416D-A176-CC3196CAEC07}" destId="{6BC6DF24-AB21-48CA-A525-F144EBB6910B}" srcOrd="1" destOrd="0" presId="urn:microsoft.com/office/officeart/2005/8/layout/hList7"/>
    <dgm:cxn modelId="{6907F0B4-0A0B-4ED2-97B2-625641B5C944}" type="presOf" srcId="{50B3E784-9900-416D-A176-CC3196CAEC07}" destId="{F7F84091-74BF-472E-A4BC-DF41E149C308}" srcOrd="0" destOrd="0" presId="urn:microsoft.com/office/officeart/2005/8/layout/hList7"/>
    <dgm:cxn modelId="{1EC786E8-6412-428C-B558-A83605979CEC}" srcId="{7DCB78C3-0256-4D16-98FC-45E870C459DD}" destId="{B2A59719-6614-449F-A3E2-D87A17B31731}" srcOrd="1" destOrd="0" parTransId="{605E2768-9360-4082-A618-CE6F891DFB0D}" sibTransId="{A26ECC35-37A9-4659-AD03-F2EC90E1DA1A}"/>
    <dgm:cxn modelId="{7C1E8DE9-420D-4F09-AA44-3D4185E98F24}" type="presOf" srcId="{B2A59719-6614-449F-A3E2-D87A17B31731}" destId="{5BD4AAC7-A84D-4213-9099-AC947B1C63BB}" srcOrd="1" destOrd="0" presId="urn:microsoft.com/office/officeart/2005/8/layout/hList7"/>
    <dgm:cxn modelId="{A93649A5-8FF1-4EAD-A498-2846BDCD9E10}" type="presParOf" srcId="{058BFA89-3B1E-450E-B84E-8C9B6C5E010A}" destId="{14E3F024-1238-46BA-8828-104E841C4D5C}" srcOrd="0" destOrd="0" presId="urn:microsoft.com/office/officeart/2005/8/layout/hList7"/>
    <dgm:cxn modelId="{F5ECAF50-652A-43F3-BA95-35D9A6D1D7E6}" type="presParOf" srcId="{058BFA89-3B1E-450E-B84E-8C9B6C5E010A}" destId="{6D084081-513B-4AA4-BF2B-0C263D95F6A7}" srcOrd="1" destOrd="0" presId="urn:microsoft.com/office/officeart/2005/8/layout/hList7"/>
    <dgm:cxn modelId="{9F3BBF66-787A-49FA-8BD9-3D52F9C696B2}" type="presParOf" srcId="{6D084081-513B-4AA4-BF2B-0C263D95F6A7}" destId="{26849889-1663-408C-893F-5F92DFA15E7D}" srcOrd="0" destOrd="0" presId="urn:microsoft.com/office/officeart/2005/8/layout/hList7"/>
    <dgm:cxn modelId="{A44E996C-775F-489F-96BB-1CFAD9A94BFD}" type="presParOf" srcId="{26849889-1663-408C-893F-5F92DFA15E7D}" destId="{F7F84091-74BF-472E-A4BC-DF41E149C308}" srcOrd="0" destOrd="0" presId="urn:microsoft.com/office/officeart/2005/8/layout/hList7"/>
    <dgm:cxn modelId="{B5B3963E-D25F-4F1F-9F18-6D0BD447ACC4}" type="presParOf" srcId="{26849889-1663-408C-893F-5F92DFA15E7D}" destId="{6BC6DF24-AB21-48CA-A525-F144EBB6910B}" srcOrd="1" destOrd="0" presId="urn:microsoft.com/office/officeart/2005/8/layout/hList7"/>
    <dgm:cxn modelId="{17346744-047A-4DA8-B56A-672356B674C4}" type="presParOf" srcId="{26849889-1663-408C-893F-5F92DFA15E7D}" destId="{7BC48564-45FE-4063-B180-D1BEF3FCB728}" srcOrd="2" destOrd="0" presId="urn:microsoft.com/office/officeart/2005/8/layout/hList7"/>
    <dgm:cxn modelId="{C31CA167-F03F-4D77-88D9-E191E0C32941}" type="presParOf" srcId="{26849889-1663-408C-893F-5F92DFA15E7D}" destId="{6CA1A622-7BD3-4566-B9AF-F87E9982261C}" srcOrd="3" destOrd="0" presId="urn:microsoft.com/office/officeart/2005/8/layout/hList7"/>
    <dgm:cxn modelId="{3AEB573F-4704-4881-831E-6F08D3CA8C70}" type="presParOf" srcId="{6D084081-513B-4AA4-BF2B-0C263D95F6A7}" destId="{17FE63EC-A4C1-43E4-9935-2F8640E40AB2}" srcOrd="1" destOrd="0" presId="urn:microsoft.com/office/officeart/2005/8/layout/hList7"/>
    <dgm:cxn modelId="{3CEBD32F-D60D-4EF9-A1ED-A22981DA4ECF}" type="presParOf" srcId="{6D084081-513B-4AA4-BF2B-0C263D95F6A7}" destId="{1CB83A7D-759E-4413-BCE0-F9F5F81639FB}" srcOrd="2" destOrd="0" presId="urn:microsoft.com/office/officeart/2005/8/layout/hList7"/>
    <dgm:cxn modelId="{42688274-6821-4A72-877F-A7C0390197FD}" type="presParOf" srcId="{1CB83A7D-759E-4413-BCE0-F9F5F81639FB}" destId="{36B5A4D1-5B77-4C17-AA5A-E0EBB4FD1EF4}" srcOrd="0" destOrd="0" presId="urn:microsoft.com/office/officeart/2005/8/layout/hList7"/>
    <dgm:cxn modelId="{D7DDE054-D6E4-4A4A-8C73-02FEDC2C73B3}" type="presParOf" srcId="{1CB83A7D-759E-4413-BCE0-F9F5F81639FB}" destId="{5BD4AAC7-A84D-4213-9099-AC947B1C63BB}" srcOrd="1" destOrd="0" presId="urn:microsoft.com/office/officeart/2005/8/layout/hList7"/>
    <dgm:cxn modelId="{BA382970-77D2-4845-BDA7-F546964A374B}" type="presParOf" srcId="{1CB83A7D-759E-4413-BCE0-F9F5F81639FB}" destId="{E0AB7A0B-5513-4C4A-AFE9-1E0C79B9AE4E}" srcOrd="2" destOrd="0" presId="urn:microsoft.com/office/officeart/2005/8/layout/hList7"/>
    <dgm:cxn modelId="{B0FCCE23-88D7-4EE5-8F71-6C3D6EFC1227}" type="presParOf" srcId="{1CB83A7D-759E-4413-BCE0-F9F5F81639FB}" destId="{69290DBA-F979-495D-AFE7-202DDE9DF38C}" srcOrd="3" destOrd="0" presId="urn:microsoft.com/office/officeart/2005/8/layout/hList7"/>
    <dgm:cxn modelId="{E7F7FB3D-4AB7-404F-9375-63047603A992}" type="presParOf" srcId="{6D084081-513B-4AA4-BF2B-0C263D95F6A7}" destId="{7BE4B41B-E5E6-4408-8943-5B142A95CA0C}" srcOrd="3" destOrd="0" presId="urn:microsoft.com/office/officeart/2005/8/layout/hList7"/>
    <dgm:cxn modelId="{D6004C77-5A67-4536-BF7F-CF7A7902864D}" type="presParOf" srcId="{6D084081-513B-4AA4-BF2B-0C263D95F6A7}" destId="{F0A4DE97-5B0D-4E95-B568-F71D7181FDAE}" srcOrd="4" destOrd="0" presId="urn:microsoft.com/office/officeart/2005/8/layout/hList7"/>
    <dgm:cxn modelId="{82A87C00-6576-4ADB-8266-19E81EE942BF}" type="presParOf" srcId="{F0A4DE97-5B0D-4E95-B568-F71D7181FDAE}" destId="{A1BA501D-91D2-46FF-B29D-E92C4050933C}" srcOrd="0" destOrd="0" presId="urn:microsoft.com/office/officeart/2005/8/layout/hList7"/>
    <dgm:cxn modelId="{903CDF19-8891-4AF7-A760-B04B3F3DD11E}" type="presParOf" srcId="{F0A4DE97-5B0D-4E95-B568-F71D7181FDAE}" destId="{80EF70B5-73AE-4F93-BBA1-590791B845C0}" srcOrd="1" destOrd="0" presId="urn:microsoft.com/office/officeart/2005/8/layout/hList7"/>
    <dgm:cxn modelId="{57B1D319-8D42-4AC8-A70B-FA808FE55759}" type="presParOf" srcId="{F0A4DE97-5B0D-4E95-B568-F71D7181FDAE}" destId="{675B7EA9-F111-4B92-9971-E925FF4531D5}" srcOrd="2" destOrd="0" presId="urn:microsoft.com/office/officeart/2005/8/layout/hList7"/>
    <dgm:cxn modelId="{7EEB1432-A04D-40D4-8FDB-99D36DB49303}" type="presParOf" srcId="{F0A4DE97-5B0D-4E95-B568-F71D7181FDAE}" destId="{946BAFDA-31EF-4F7F-93C1-00DEE4BD1301}" srcOrd="3" destOrd="0" presId="urn:microsoft.com/office/officeart/2005/8/layout/hList7"/>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46E2D0C-D348-4CEB-8A6D-A600071A9EB0}"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IN"/>
        </a:p>
      </dgm:t>
    </dgm:pt>
    <dgm:pt modelId="{8C10C547-22B8-4781-AAC7-0CB3C95467B0}">
      <dgm:prSet custT="1"/>
      <dgm:spPr/>
      <dgm:t>
        <a:bodyPr/>
        <a:lstStyle/>
        <a:p>
          <a:r>
            <a:rPr lang="en-US" sz="2400" dirty="0"/>
            <a:t>5. Payment and Financial Records</a:t>
          </a:r>
          <a:endParaRPr lang="en-IN" sz="2400" dirty="0"/>
        </a:p>
      </dgm:t>
    </dgm:pt>
    <dgm:pt modelId="{2D5D19B7-6FE7-4739-AF0F-916A27028C06}" type="parTrans" cxnId="{82721B7A-4164-4595-A412-2CD84969D9C5}">
      <dgm:prSet/>
      <dgm:spPr/>
      <dgm:t>
        <a:bodyPr/>
        <a:lstStyle/>
        <a:p>
          <a:endParaRPr lang="en-IN"/>
        </a:p>
      </dgm:t>
    </dgm:pt>
    <dgm:pt modelId="{09CB8C90-CDEE-42C0-A5FB-69BC23095A3E}" type="sibTrans" cxnId="{82721B7A-4164-4595-A412-2CD84969D9C5}">
      <dgm:prSet/>
      <dgm:spPr/>
      <dgm:t>
        <a:bodyPr/>
        <a:lstStyle/>
        <a:p>
          <a:endParaRPr lang="en-IN"/>
        </a:p>
      </dgm:t>
    </dgm:pt>
    <dgm:pt modelId="{24816EA9-9601-453C-B693-42357A85060D}">
      <dgm:prSet custT="1"/>
      <dgm:spPr/>
      <dgm:t>
        <a:bodyPr/>
        <a:lstStyle/>
        <a:p>
          <a:r>
            <a:rPr lang="en-US" sz="1400" dirty="0"/>
            <a:t>Students ↔ </a:t>
          </a:r>
          <a:r>
            <a:rPr lang="en-US" sz="1400" dirty="0" err="1"/>
            <a:t>Education_Payments</a:t>
          </a:r>
          <a:r>
            <a:rPr lang="en-US" sz="1400" dirty="0"/>
            <a:t> (One-to-Many): </a:t>
          </a:r>
          <a:r>
            <a:rPr lang="en-US" sz="1400" dirty="0" err="1"/>
            <a:t>student_id</a:t>
          </a:r>
          <a:r>
            <a:rPr lang="en-US" sz="1400" dirty="0"/>
            <a:t> (FK) in </a:t>
          </a:r>
          <a:r>
            <a:rPr lang="en-US" sz="1400" dirty="0" err="1"/>
            <a:t>Education_Payments</a:t>
          </a:r>
          <a:r>
            <a:rPr lang="en-US" sz="1400" dirty="0"/>
            <a:t> references Students.</a:t>
          </a:r>
          <a:endParaRPr lang="en-IN" sz="1400" dirty="0"/>
        </a:p>
      </dgm:t>
    </dgm:pt>
    <dgm:pt modelId="{131E4C09-D2CD-4082-AE03-137EE9CC5C5E}" type="parTrans" cxnId="{D4470572-EFB4-4999-9D88-D141C48F3B00}">
      <dgm:prSet/>
      <dgm:spPr/>
      <dgm:t>
        <a:bodyPr/>
        <a:lstStyle/>
        <a:p>
          <a:endParaRPr lang="en-IN"/>
        </a:p>
      </dgm:t>
    </dgm:pt>
    <dgm:pt modelId="{7251905D-2C73-44FF-93F2-E575CC25CF1B}" type="sibTrans" cxnId="{D4470572-EFB4-4999-9D88-D141C48F3B00}">
      <dgm:prSet/>
      <dgm:spPr/>
      <dgm:t>
        <a:bodyPr/>
        <a:lstStyle/>
        <a:p>
          <a:endParaRPr lang="en-IN"/>
        </a:p>
      </dgm:t>
    </dgm:pt>
    <dgm:pt modelId="{0303C0E1-A79D-4E1C-B3DB-46C3879D71CA}">
      <dgm:prSet custT="1"/>
      <dgm:spPr/>
      <dgm:t>
        <a:bodyPr/>
        <a:lstStyle/>
        <a:p>
          <a:r>
            <a:rPr lang="en-US" sz="1400" dirty="0"/>
            <a:t>Students ↔ </a:t>
          </a:r>
          <a:r>
            <a:rPr lang="en-US" sz="1400" dirty="0" err="1"/>
            <a:t>Day_Scholar_Payments</a:t>
          </a:r>
          <a:r>
            <a:rPr lang="en-US" sz="1400" dirty="0"/>
            <a:t> (One-to-Many): </a:t>
          </a:r>
          <a:r>
            <a:rPr lang="en-US" sz="1400" dirty="0" err="1"/>
            <a:t>student_id</a:t>
          </a:r>
          <a:r>
            <a:rPr lang="en-US" sz="1400" dirty="0"/>
            <a:t> (FK) in </a:t>
          </a:r>
          <a:r>
            <a:rPr lang="en-US" sz="1400" dirty="0" err="1"/>
            <a:t>Day_Scholar_Payments</a:t>
          </a:r>
          <a:r>
            <a:rPr lang="en-US" sz="1400" dirty="0"/>
            <a:t> references Students.</a:t>
          </a:r>
          <a:endParaRPr lang="en-IN" sz="1400" dirty="0"/>
        </a:p>
      </dgm:t>
    </dgm:pt>
    <dgm:pt modelId="{3570B525-5C13-4421-93BC-4A4AF90F652D}" type="parTrans" cxnId="{11384888-E548-467C-8FE9-FAC34C39C1DE}">
      <dgm:prSet/>
      <dgm:spPr/>
      <dgm:t>
        <a:bodyPr/>
        <a:lstStyle/>
        <a:p>
          <a:endParaRPr lang="en-IN"/>
        </a:p>
      </dgm:t>
    </dgm:pt>
    <dgm:pt modelId="{C1B455DF-383F-4681-BE31-79269F612924}" type="sibTrans" cxnId="{11384888-E548-467C-8FE9-FAC34C39C1DE}">
      <dgm:prSet/>
      <dgm:spPr/>
      <dgm:t>
        <a:bodyPr/>
        <a:lstStyle/>
        <a:p>
          <a:endParaRPr lang="en-IN"/>
        </a:p>
      </dgm:t>
    </dgm:pt>
    <dgm:pt modelId="{068E63CF-AD3B-46F5-93DA-FACFF03446AB}">
      <dgm:prSet custT="1"/>
      <dgm:spPr/>
      <dgm:t>
        <a:bodyPr/>
        <a:lstStyle/>
        <a:p>
          <a:r>
            <a:rPr lang="en-US" sz="1400" dirty="0"/>
            <a:t>Students ↔ </a:t>
          </a:r>
          <a:r>
            <a:rPr lang="en-US" sz="1400" dirty="0" err="1"/>
            <a:t>Hostel_Payments</a:t>
          </a:r>
          <a:r>
            <a:rPr lang="en-US" sz="1400" dirty="0"/>
            <a:t> (One-to-Many): </a:t>
          </a:r>
          <a:r>
            <a:rPr lang="en-US" sz="1400" dirty="0" err="1"/>
            <a:t>student_id</a:t>
          </a:r>
          <a:r>
            <a:rPr lang="en-US" sz="1400" dirty="0"/>
            <a:t> (FK) in </a:t>
          </a:r>
          <a:r>
            <a:rPr lang="en-US" sz="1400" dirty="0" err="1"/>
            <a:t>Hostel_Payments</a:t>
          </a:r>
          <a:r>
            <a:rPr lang="en-US" sz="1400" dirty="0"/>
            <a:t> references Students.</a:t>
          </a:r>
          <a:endParaRPr lang="en-IN" sz="1400" dirty="0"/>
        </a:p>
      </dgm:t>
    </dgm:pt>
    <dgm:pt modelId="{BE6CE143-FC6B-4DE1-BDCC-69179354F8A1}" type="parTrans" cxnId="{D90DA38C-91A3-46D8-8321-F70A03D63BF0}">
      <dgm:prSet/>
      <dgm:spPr/>
      <dgm:t>
        <a:bodyPr/>
        <a:lstStyle/>
        <a:p>
          <a:endParaRPr lang="en-IN"/>
        </a:p>
      </dgm:t>
    </dgm:pt>
    <dgm:pt modelId="{4FB81556-F52C-4303-BC97-CAABA58C141C}" type="sibTrans" cxnId="{D90DA38C-91A3-46D8-8321-F70A03D63BF0}">
      <dgm:prSet/>
      <dgm:spPr/>
      <dgm:t>
        <a:bodyPr/>
        <a:lstStyle/>
        <a:p>
          <a:endParaRPr lang="en-IN"/>
        </a:p>
      </dgm:t>
    </dgm:pt>
    <dgm:pt modelId="{C3F8E0D1-EBD9-4539-800E-3B61A5D3E2A8}" type="pres">
      <dgm:prSet presAssocID="{446E2D0C-D348-4CEB-8A6D-A600071A9EB0}" presName="vert0" presStyleCnt="0">
        <dgm:presLayoutVars>
          <dgm:dir/>
          <dgm:animOne val="branch"/>
          <dgm:animLvl val="lvl"/>
        </dgm:presLayoutVars>
      </dgm:prSet>
      <dgm:spPr/>
    </dgm:pt>
    <dgm:pt modelId="{5D1A4511-28EF-4481-BA13-4E17310847A2}" type="pres">
      <dgm:prSet presAssocID="{8C10C547-22B8-4781-AAC7-0CB3C95467B0}" presName="thickLine" presStyleLbl="alignNode1" presStyleIdx="0" presStyleCnt="1"/>
      <dgm:spPr/>
    </dgm:pt>
    <dgm:pt modelId="{D5278AD6-9618-464F-B6C7-5E92EEB97FF5}" type="pres">
      <dgm:prSet presAssocID="{8C10C547-22B8-4781-AAC7-0CB3C95467B0}" presName="horz1" presStyleCnt="0"/>
      <dgm:spPr/>
    </dgm:pt>
    <dgm:pt modelId="{17E981AB-15F8-442D-AFA2-139BF34D0B2F}" type="pres">
      <dgm:prSet presAssocID="{8C10C547-22B8-4781-AAC7-0CB3C95467B0}" presName="tx1" presStyleLbl="revTx" presStyleIdx="0" presStyleCnt="4"/>
      <dgm:spPr/>
    </dgm:pt>
    <dgm:pt modelId="{1E28AF52-92CB-4A68-8A53-5257636F9196}" type="pres">
      <dgm:prSet presAssocID="{8C10C547-22B8-4781-AAC7-0CB3C95467B0}" presName="vert1" presStyleCnt="0"/>
      <dgm:spPr/>
    </dgm:pt>
    <dgm:pt modelId="{89FDC10E-31E7-422D-A238-501143BE18E3}" type="pres">
      <dgm:prSet presAssocID="{24816EA9-9601-453C-B693-42357A85060D}" presName="vertSpace2a" presStyleCnt="0"/>
      <dgm:spPr/>
    </dgm:pt>
    <dgm:pt modelId="{DD94B420-17CB-42A4-95AD-A194E7874D8A}" type="pres">
      <dgm:prSet presAssocID="{24816EA9-9601-453C-B693-42357A85060D}" presName="horz2" presStyleCnt="0"/>
      <dgm:spPr/>
    </dgm:pt>
    <dgm:pt modelId="{A62077FC-C904-484B-B850-72A95C3E0A8E}" type="pres">
      <dgm:prSet presAssocID="{24816EA9-9601-453C-B693-42357A85060D}" presName="horzSpace2" presStyleCnt="0"/>
      <dgm:spPr/>
    </dgm:pt>
    <dgm:pt modelId="{D9C0D3F4-0730-4B42-BC92-E61E6C493275}" type="pres">
      <dgm:prSet presAssocID="{24816EA9-9601-453C-B693-42357A85060D}" presName="tx2" presStyleLbl="revTx" presStyleIdx="1" presStyleCnt="4"/>
      <dgm:spPr/>
    </dgm:pt>
    <dgm:pt modelId="{06401E13-0704-4956-96C8-A799109B5866}" type="pres">
      <dgm:prSet presAssocID="{24816EA9-9601-453C-B693-42357A85060D}" presName="vert2" presStyleCnt="0"/>
      <dgm:spPr/>
    </dgm:pt>
    <dgm:pt modelId="{A0AE33E3-FAFA-44C1-B43D-8F019C38FF1B}" type="pres">
      <dgm:prSet presAssocID="{24816EA9-9601-453C-B693-42357A85060D}" presName="thinLine2b" presStyleLbl="callout" presStyleIdx="0" presStyleCnt="3"/>
      <dgm:spPr/>
    </dgm:pt>
    <dgm:pt modelId="{335355C7-209B-4362-B9B6-59E6312CF10E}" type="pres">
      <dgm:prSet presAssocID="{24816EA9-9601-453C-B693-42357A85060D}" presName="vertSpace2b" presStyleCnt="0"/>
      <dgm:spPr/>
    </dgm:pt>
    <dgm:pt modelId="{E0AB0920-C50A-4591-8BA1-F72784DB71A8}" type="pres">
      <dgm:prSet presAssocID="{0303C0E1-A79D-4E1C-B3DB-46C3879D71CA}" presName="horz2" presStyleCnt="0"/>
      <dgm:spPr/>
    </dgm:pt>
    <dgm:pt modelId="{E7385A8D-CF59-481D-AFED-385291E20772}" type="pres">
      <dgm:prSet presAssocID="{0303C0E1-A79D-4E1C-B3DB-46C3879D71CA}" presName="horzSpace2" presStyleCnt="0"/>
      <dgm:spPr/>
    </dgm:pt>
    <dgm:pt modelId="{8C034AC2-D03A-47EB-8361-5BD67173D8A3}" type="pres">
      <dgm:prSet presAssocID="{0303C0E1-A79D-4E1C-B3DB-46C3879D71CA}" presName="tx2" presStyleLbl="revTx" presStyleIdx="2" presStyleCnt="4"/>
      <dgm:spPr/>
    </dgm:pt>
    <dgm:pt modelId="{913FE48C-4C0E-4DCB-9CC4-9EBD1799C1D9}" type="pres">
      <dgm:prSet presAssocID="{0303C0E1-A79D-4E1C-B3DB-46C3879D71CA}" presName="vert2" presStyleCnt="0"/>
      <dgm:spPr/>
    </dgm:pt>
    <dgm:pt modelId="{6E5F088F-4211-4166-9153-F87EF18B714A}" type="pres">
      <dgm:prSet presAssocID="{0303C0E1-A79D-4E1C-B3DB-46C3879D71CA}" presName="thinLine2b" presStyleLbl="callout" presStyleIdx="1" presStyleCnt="3"/>
      <dgm:spPr/>
    </dgm:pt>
    <dgm:pt modelId="{6E59CCDD-2C49-42BB-B2F8-96B4508C9CF6}" type="pres">
      <dgm:prSet presAssocID="{0303C0E1-A79D-4E1C-B3DB-46C3879D71CA}" presName="vertSpace2b" presStyleCnt="0"/>
      <dgm:spPr/>
    </dgm:pt>
    <dgm:pt modelId="{9AC0EDEE-8588-4C72-BCA3-995263A85CCF}" type="pres">
      <dgm:prSet presAssocID="{068E63CF-AD3B-46F5-93DA-FACFF03446AB}" presName="horz2" presStyleCnt="0"/>
      <dgm:spPr/>
    </dgm:pt>
    <dgm:pt modelId="{0B5D312F-935B-4B42-830A-5EAA3BEA0EE7}" type="pres">
      <dgm:prSet presAssocID="{068E63CF-AD3B-46F5-93DA-FACFF03446AB}" presName="horzSpace2" presStyleCnt="0"/>
      <dgm:spPr/>
    </dgm:pt>
    <dgm:pt modelId="{0464F224-94AC-4FFE-B069-1E1FD664E447}" type="pres">
      <dgm:prSet presAssocID="{068E63CF-AD3B-46F5-93DA-FACFF03446AB}" presName="tx2" presStyleLbl="revTx" presStyleIdx="3" presStyleCnt="4"/>
      <dgm:spPr/>
    </dgm:pt>
    <dgm:pt modelId="{0568B4DD-B403-4907-AD0B-CB48BFB201EA}" type="pres">
      <dgm:prSet presAssocID="{068E63CF-AD3B-46F5-93DA-FACFF03446AB}" presName="vert2" presStyleCnt="0"/>
      <dgm:spPr/>
    </dgm:pt>
    <dgm:pt modelId="{C030A24D-4AB7-4D48-9788-8C9FFEE14EC3}" type="pres">
      <dgm:prSet presAssocID="{068E63CF-AD3B-46F5-93DA-FACFF03446AB}" presName="thinLine2b" presStyleLbl="callout" presStyleIdx="2" presStyleCnt="3"/>
      <dgm:spPr/>
    </dgm:pt>
    <dgm:pt modelId="{65EF1258-B329-481F-AC0A-6BB001D6A51B}" type="pres">
      <dgm:prSet presAssocID="{068E63CF-AD3B-46F5-93DA-FACFF03446AB}" presName="vertSpace2b" presStyleCnt="0"/>
      <dgm:spPr/>
    </dgm:pt>
  </dgm:ptLst>
  <dgm:cxnLst>
    <dgm:cxn modelId="{9927C24B-8EE4-474C-84DA-34CF28F2586D}" type="presOf" srcId="{068E63CF-AD3B-46F5-93DA-FACFF03446AB}" destId="{0464F224-94AC-4FFE-B069-1E1FD664E447}" srcOrd="0" destOrd="0" presId="urn:microsoft.com/office/officeart/2008/layout/LinedList"/>
    <dgm:cxn modelId="{D4470572-EFB4-4999-9D88-D141C48F3B00}" srcId="{8C10C547-22B8-4781-AAC7-0CB3C95467B0}" destId="{24816EA9-9601-453C-B693-42357A85060D}" srcOrd="0" destOrd="0" parTransId="{131E4C09-D2CD-4082-AE03-137EE9CC5C5E}" sibTransId="{7251905D-2C73-44FF-93F2-E575CC25CF1B}"/>
    <dgm:cxn modelId="{82721B7A-4164-4595-A412-2CD84969D9C5}" srcId="{446E2D0C-D348-4CEB-8A6D-A600071A9EB0}" destId="{8C10C547-22B8-4781-AAC7-0CB3C95467B0}" srcOrd="0" destOrd="0" parTransId="{2D5D19B7-6FE7-4739-AF0F-916A27028C06}" sibTransId="{09CB8C90-CDEE-42C0-A5FB-69BC23095A3E}"/>
    <dgm:cxn modelId="{11384888-E548-467C-8FE9-FAC34C39C1DE}" srcId="{8C10C547-22B8-4781-AAC7-0CB3C95467B0}" destId="{0303C0E1-A79D-4E1C-B3DB-46C3879D71CA}" srcOrd="1" destOrd="0" parTransId="{3570B525-5C13-4421-93BC-4A4AF90F652D}" sibTransId="{C1B455DF-383F-4681-BE31-79269F612924}"/>
    <dgm:cxn modelId="{D90DA38C-91A3-46D8-8321-F70A03D63BF0}" srcId="{8C10C547-22B8-4781-AAC7-0CB3C95467B0}" destId="{068E63CF-AD3B-46F5-93DA-FACFF03446AB}" srcOrd="2" destOrd="0" parTransId="{BE6CE143-FC6B-4DE1-BDCC-69179354F8A1}" sibTransId="{4FB81556-F52C-4303-BC97-CAABA58C141C}"/>
    <dgm:cxn modelId="{49291FA3-A674-47C5-9D0C-E35FF9099F76}" type="presOf" srcId="{0303C0E1-A79D-4E1C-B3DB-46C3879D71CA}" destId="{8C034AC2-D03A-47EB-8361-5BD67173D8A3}" srcOrd="0" destOrd="0" presId="urn:microsoft.com/office/officeart/2008/layout/LinedList"/>
    <dgm:cxn modelId="{C31AADBB-5DC4-43F3-A9BD-B1621BC8A184}" type="presOf" srcId="{8C10C547-22B8-4781-AAC7-0CB3C95467B0}" destId="{17E981AB-15F8-442D-AFA2-139BF34D0B2F}" srcOrd="0" destOrd="0" presId="urn:microsoft.com/office/officeart/2008/layout/LinedList"/>
    <dgm:cxn modelId="{399C93F9-6BE3-49D4-97D8-5FEE502562C1}" type="presOf" srcId="{446E2D0C-D348-4CEB-8A6D-A600071A9EB0}" destId="{C3F8E0D1-EBD9-4539-800E-3B61A5D3E2A8}" srcOrd="0" destOrd="0" presId="urn:microsoft.com/office/officeart/2008/layout/LinedList"/>
    <dgm:cxn modelId="{EE7C53FD-1075-4AF2-82A0-D5FA6D232CD7}" type="presOf" srcId="{24816EA9-9601-453C-B693-42357A85060D}" destId="{D9C0D3F4-0730-4B42-BC92-E61E6C493275}" srcOrd="0" destOrd="0" presId="urn:microsoft.com/office/officeart/2008/layout/LinedList"/>
    <dgm:cxn modelId="{05B2AD0F-209E-4901-8789-28E5B2D5E2A5}" type="presParOf" srcId="{C3F8E0D1-EBD9-4539-800E-3B61A5D3E2A8}" destId="{5D1A4511-28EF-4481-BA13-4E17310847A2}" srcOrd="0" destOrd="0" presId="urn:microsoft.com/office/officeart/2008/layout/LinedList"/>
    <dgm:cxn modelId="{31CBB153-ED1B-4B79-A6E0-D3D6B4F24CF7}" type="presParOf" srcId="{C3F8E0D1-EBD9-4539-800E-3B61A5D3E2A8}" destId="{D5278AD6-9618-464F-B6C7-5E92EEB97FF5}" srcOrd="1" destOrd="0" presId="urn:microsoft.com/office/officeart/2008/layout/LinedList"/>
    <dgm:cxn modelId="{EEA27F22-1217-4C6E-9A2B-055EFDFC9BCA}" type="presParOf" srcId="{D5278AD6-9618-464F-B6C7-5E92EEB97FF5}" destId="{17E981AB-15F8-442D-AFA2-139BF34D0B2F}" srcOrd="0" destOrd="0" presId="urn:microsoft.com/office/officeart/2008/layout/LinedList"/>
    <dgm:cxn modelId="{432244A5-7DDE-4F20-9770-1D9DBBDCE765}" type="presParOf" srcId="{D5278AD6-9618-464F-B6C7-5E92EEB97FF5}" destId="{1E28AF52-92CB-4A68-8A53-5257636F9196}" srcOrd="1" destOrd="0" presId="urn:microsoft.com/office/officeart/2008/layout/LinedList"/>
    <dgm:cxn modelId="{2F60645B-9311-4927-907C-C90072A645A4}" type="presParOf" srcId="{1E28AF52-92CB-4A68-8A53-5257636F9196}" destId="{89FDC10E-31E7-422D-A238-501143BE18E3}" srcOrd="0" destOrd="0" presId="urn:microsoft.com/office/officeart/2008/layout/LinedList"/>
    <dgm:cxn modelId="{BA8E3A2B-A310-46ED-83EF-8B7EFCA45E94}" type="presParOf" srcId="{1E28AF52-92CB-4A68-8A53-5257636F9196}" destId="{DD94B420-17CB-42A4-95AD-A194E7874D8A}" srcOrd="1" destOrd="0" presId="urn:microsoft.com/office/officeart/2008/layout/LinedList"/>
    <dgm:cxn modelId="{5667963B-8E99-473E-BC2F-CCAEF70F9D03}" type="presParOf" srcId="{DD94B420-17CB-42A4-95AD-A194E7874D8A}" destId="{A62077FC-C904-484B-B850-72A95C3E0A8E}" srcOrd="0" destOrd="0" presId="urn:microsoft.com/office/officeart/2008/layout/LinedList"/>
    <dgm:cxn modelId="{99DD2550-6512-4BF9-B77D-6CDCD99C9BFF}" type="presParOf" srcId="{DD94B420-17CB-42A4-95AD-A194E7874D8A}" destId="{D9C0D3F4-0730-4B42-BC92-E61E6C493275}" srcOrd="1" destOrd="0" presId="urn:microsoft.com/office/officeart/2008/layout/LinedList"/>
    <dgm:cxn modelId="{E56ADCFA-62AE-43DE-9F8C-CBDCFA0CDC51}" type="presParOf" srcId="{DD94B420-17CB-42A4-95AD-A194E7874D8A}" destId="{06401E13-0704-4956-96C8-A799109B5866}" srcOrd="2" destOrd="0" presId="urn:microsoft.com/office/officeart/2008/layout/LinedList"/>
    <dgm:cxn modelId="{BE47EF0F-126E-419C-A8D1-240AC16A42DD}" type="presParOf" srcId="{1E28AF52-92CB-4A68-8A53-5257636F9196}" destId="{A0AE33E3-FAFA-44C1-B43D-8F019C38FF1B}" srcOrd="2" destOrd="0" presId="urn:microsoft.com/office/officeart/2008/layout/LinedList"/>
    <dgm:cxn modelId="{79819DC9-1A98-4664-A290-0D54E03B6E00}" type="presParOf" srcId="{1E28AF52-92CB-4A68-8A53-5257636F9196}" destId="{335355C7-209B-4362-B9B6-59E6312CF10E}" srcOrd="3" destOrd="0" presId="urn:microsoft.com/office/officeart/2008/layout/LinedList"/>
    <dgm:cxn modelId="{160F794B-4482-4CB6-9E27-EB4E4BFA526D}" type="presParOf" srcId="{1E28AF52-92CB-4A68-8A53-5257636F9196}" destId="{E0AB0920-C50A-4591-8BA1-F72784DB71A8}" srcOrd="4" destOrd="0" presId="urn:microsoft.com/office/officeart/2008/layout/LinedList"/>
    <dgm:cxn modelId="{943389E6-A2AF-4C45-A7B8-B6E75502AB55}" type="presParOf" srcId="{E0AB0920-C50A-4591-8BA1-F72784DB71A8}" destId="{E7385A8D-CF59-481D-AFED-385291E20772}" srcOrd="0" destOrd="0" presId="urn:microsoft.com/office/officeart/2008/layout/LinedList"/>
    <dgm:cxn modelId="{B44C9B60-AE1C-4E1D-8196-8BF8A9181EA7}" type="presParOf" srcId="{E0AB0920-C50A-4591-8BA1-F72784DB71A8}" destId="{8C034AC2-D03A-47EB-8361-5BD67173D8A3}" srcOrd="1" destOrd="0" presId="urn:microsoft.com/office/officeart/2008/layout/LinedList"/>
    <dgm:cxn modelId="{880E926B-4C7D-48AB-93DB-89DFF1D20284}" type="presParOf" srcId="{E0AB0920-C50A-4591-8BA1-F72784DB71A8}" destId="{913FE48C-4C0E-4DCB-9CC4-9EBD1799C1D9}" srcOrd="2" destOrd="0" presId="urn:microsoft.com/office/officeart/2008/layout/LinedList"/>
    <dgm:cxn modelId="{6273DAC0-C2B8-4B33-9060-3590705CE95F}" type="presParOf" srcId="{1E28AF52-92CB-4A68-8A53-5257636F9196}" destId="{6E5F088F-4211-4166-9153-F87EF18B714A}" srcOrd="5" destOrd="0" presId="urn:microsoft.com/office/officeart/2008/layout/LinedList"/>
    <dgm:cxn modelId="{497F748D-3022-4180-9E25-DBA00EC40867}" type="presParOf" srcId="{1E28AF52-92CB-4A68-8A53-5257636F9196}" destId="{6E59CCDD-2C49-42BB-B2F8-96B4508C9CF6}" srcOrd="6" destOrd="0" presId="urn:microsoft.com/office/officeart/2008/layout/LinedList"/>
    <dgm:cxn modelId="{F5344E1A-5BD4-43A6-886D-8B6EBE965940}" type="presParOf" srcId="{1E28AF52-92CB-4A68-8A53-5257636F9196}" destId="{9AC0EDEE-8588-4C72-BCA3-995263A85CCF}" srcOrd="7" destOrd="0" presId="urn:microsoft.com/office/officeart/2008/layout/LinedList"/>
    <dgm:cxn modelId="{2E0ABFF7-07E0-4804-A19C-4C7E9FD6906E}" type="presParOf" srcId="{9AC0EDEE-8588-4C72-BCA3-995263A85CCF}" destId="{0B5D312F-935B-4B42-830A-5EAA3BEA0EE7}" srcOrd="0" destOrd="0" presId="urn:microsoft.com/office/officeart/2008/layout/LinedList"/>
    <dgm:cxn modelId="{D03178B2-FD84-430F-AE39-C21A9F641878}" type="presParOf" srcId="{9AC0EDEE-8588-4C72-BCA3-995263A85CCF}" destId="{0464F224-94AC-4FFE-B069-1E1FD664E447}" srcOrd="1" destOrd="0" presId="urn:microsoft.com/office/officeart/2008/layout/LinedList"/>
    <dgm:cxn modelId="{D01ECAE1-DAF8-487F-A650-9821052D8096}" type="presParOf" srcId="{9AC0EDEE-8588-4C72-BCA3-995263A85CCF}" destId="{0568B4DD-B403-4907-AD0B-CB48BFB201EA}" srcOrd="2" destOrd="0" presId="urn:microsoft.com/office/officeart/2008/layout/LinedList"/>
    <dgm:cxn modelId="{C1F35525-3596-4295-95F4-BA3F04EA92E8}" type="presParOf" srcId="{1E28AF52-92CB-4A68-8A53-5257636F9196}" destId="{C030A24D-4AB7-4D48-9788-8C9FFEE14EC3}" srcOrd="8" destOrd="0" presId="urn:microsoft.com/office/officeart/2008/layout/LinedList"/>
    <dgm:cxn modelId="{D690F081-EA5A-4576-861C-22CCBE1FED35}" type="presParOf" srcId="{1E28AF52-92CB-4A68-8A53-5257636F9196}" destId="{65EF1258-B329-481F-AC0A-6BB001D6A51B}" srcOrd="9"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A2689DC-FD02-483A-8A54-834FB4279896}"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IN"/>
        </a:p>
      </dgm:t>
    </dgm:pt>
    <dgm:pt modelId="{4F8E6225-140A-4DCF-9A0F-951E82A78A6F}">
      <dgm:prSet custT="1"/>
      <dgm:spPr/>
      <dgm:t>
        <a:bodyPr/>
        <a:lstStyle/>
        <a:p>
          <a:r>
            <a:rPr lang="en-US" sz="2400" dirty="0"/>
            <a:t>6. Salary Management</a:t>
          </a:r>
          <a:endParaRPr lang="en-IN" sz="2400" dirty="0"/>
        </a:p>
      </dgm:t>
    </dgm:pt>
    <dgm:pt modelId="{26975B11-6418-4C04-A683-983D3FC405DC}" type="parTrans" cxnId="{D104B271-50E0-457F-AF61-6C58F1EDA0BB}">
      <dgm:prSet/>
      <dgm:spPr/>
      <dgm:t>
        <a:bodyPr/>
        <a:lstStyle/>
        <a:p>
          <a:endParaRPr lang="en-IN"/>
        </a:p>
      </dgm:t>
    </dgm:pt>
    <dgm:pt modelId="{818D9410-9374-48D5-9EBB-E7E454978B18}" type="sibTrans" cxnId="{D104B271-50E0-457F-AF61-6C58F1EDA0BB}">
      <dgm:prSet/>
      <dgm:spPr/>
      <dgm:t>
        <a:bodyPr/>
        <a:lstStyle/>
        <a:p>
          <a:endParaRPr lang="en-IN"/>
        </a:p>
      </dgm:t>
    </dgm:pt>
    <dgm:pt modelId="{63F07FE1-0A1E-4A0D-B828-1A295F16EE19}">
      <dgm:prSet custT="1"/>
      <dgm:spPr/>
      <dgm:t>
        <a:bodyPr/>
        <a:lstStyle/>
        <a:p>
          <a:r>
            <a:rPr lang="en-US" sz="1400" dirty="0"/>
            <a:t>Salary ↔ Instructors (One-to-One): </a:t>
          </a:r>
          <a:r>
            <a:rPr lang="en-US" sz="1400" dirty="0" err="1"/>
            <a:t>salary_id</a:t>
          </a:r>
          <a:r>
            <a:rPr lang="en-US" sz="1400" dirty="0"/>
            <a:t> (FK) in Instructors references Salary.</a:t>
          </a:r>
          <a:endParaRPr lang="en-IN" sz="1400" dirty="0"/>
        </a:p>
      </dgm:t>
    </dgm:pt>
    <dgm:pt modelId="{3B080E45-2097-4E3B-AF50-AA523633ADCE}" type="parTrans" cxnId="{850C5907-6879-416D-B44C-3A73F5BD5900}">
      <dgm:prSet/>
      <dgm:spPr/>
      <dgm:t>
        <a:bodyPr/>
        <a:lstStyle/>
        <a:p>
          <a:endParaRPr lang="en-IN"/>
        </a:p>
      </dgm:t>
    </dgm:pt>
    <dgm:pt modelId="{8AC8E6B3-BE6D-4ACB-B790-1436FDDA70DD}" type="sibTrans" cxnId="{850C5907-6879-416D-B44C-3A73F5BD5900}">
      <dgm:prSet/>
      <dgm:spPr/>
      <dgm:t>
        <a:bodyPr/>
        <a:lstStyle/>
        <a:p>
          <a:endParaRPr lang="en-IN"/>
        </a:p>
      </dgm:t>
    </dgm:pt>
    <dgm:pt modelId="{AA3A49FF-1BD9-4CDC-B6F3-304BB4B4DAD4}">
      <dgm:prSet custT="1"/>
      <dgm:spPr/>
      <dgm:t>
        <a:bodyPr/>
        <a:lstStyle/>
        <a:p>
          <a:r>
            <a:rPr lang="en-US" sz="1400" dirty="0"/>
            <a:t>Salary ↔ </a:t>
          </a:r>
          <a:r>
            <a:rPr lang="en-US" sz="1400" dirty="0" err="1"/>
            <a:t>Office_Staff</a:t>
          </a:r>
          <a:r>
            <a:rPr lang="en-US" sz="1400" dirty="0"/>
            <a:t> (One-to-One): </a:t>
          </a:r>
          <a:r>
            <a:rPr lang="en-US" sz="1400" dirty="0" err="1"/>
            <a:t>salary_id</a:t>
          </a:r>
          <a:r>
            <a:rPr lang="en-US" sz="1400" dirty="0"/>
            <a:t> (FK) in </a:t>
          </a:r>
          <a:r>
            <a:rPr lang="en-US" sz="1400" dirty="0" err="1"/>
            <a:t>Office_Staff</a:t>
          </a:r>
          <a:r>
            <a:rPr lang="en-US" sz="1400" dirty="0"/>
            <a:t> references Salary.</a:t>
          </a:r>
          <a:endParaRPr lang="en-IN" sz="1400" dirty="0"/>
        </a:p>
      </dgm:t>
    </dgm:pt>
    <dgm:pt modelId="{E66B58A5-AD92-41FB-86AA-C8AE31BAD9F0}" type="parTrans" cxnId="{7C2EC018-9A67-4553-8D72-DDA24E023D35}">
      <dgm:prSet/>
      <dgm:spPr/>
      <dgm:t>
        <a:bodyPr/>
        <a:lstStyle/>
        <a:p>
          <a:endParaRPr lang="en-IN"/>
        </a:p>
      </dgm:t>
    </dgm:pt>
    <dgm:pt modelId="{E3A6A2B6-6D4E-4A99-8880-298F60AE00B4}" type="sibTrans" cxnId="{7C2EC018-9A67-4553-8D72-DDA24E023D35}">
      <dgm:prSet/>
      <dgm:spPr/>
      <dgm:t>
        <a:bodyPr/>
        <a:lstStyle/>
        <a:p>
          <a:endParaRPr lang="en-IN"/>
        </a:p>
      </dgm:t>
    </dgm:pt>
    <dgm:pt modelId="{1B5325F8-B73A-4A67-8502-18BFC6E0A400}">
      <dgm:prSet custT="1"/>
      <dgm:spPr/>
      <dgm:t>
        <a:bodyPr/>
        <a:lstStyle/>
        <a:p>
          <a:r>
            <a:rPr lang="en-US" sz="1400" dirty="0"/>
            <a:t>Salary ↔ </a:t>
          </a:r>
          <a:r>
            <a:rPr lang="en-US" sz="1400" dirty="0" err="1"/>
            <a:t>Department_Heads</a:t>
          </a:r>
          <a:r>
            <a:rPr lang="en-US" sz="1400" dirty="0"/>
            <a:t> (One-to-One): </a:t>
          </a:r>
          <a:r>
            <a:rPr lang="en-US" sz="1400" dirty="0" err="1"/>
            <a:t>salary_id</a:t>
          </a:r>
          <a:r>
            <a:rPr lang="en-US" sz="1400" dirty="0"/>
            <a:t> (FK) in </a:t>
          </a:r>
          <a:r>
            <a:rPr lang="en-US" sz="1400" dirty="0" err="1"/>
            <a:t>Department_Heads</a:t>
          </a:r>
          <a:r>
            <a:rPr lang="en-US" sz="1400" dirty="0"/>
            <a:t> references Salary.</a:t>
          </a:r>
          <a:endParaRPr lang="en-IN" sz="1400" dirty="0"/>
        </a:p>
      </dgm:t>
    </dgm:pt>
    <dgm:pt modelId="{0DFE06FE-7834-42E9-A4ED-C1D29CCCE919}" type="parTrans" cxnId="{D64A0CB8-1327-4534-AEBB-ADC27668D0DC}">
      <dgm:prSet/>
      <dgm:spPr/>
      <dgm:t>
        <a:bodyPr/>
        <a:lstStyle/>
        <a:p>
          <a:endParaRPr lang="en-IN"/>
        </a:p>
      </dgm:t>
    </dgm:pt>
    <dgm:pt modelId="{AB20AAFF-12CE-4F9E-92E8-DCA449F48D18}" type="sibTrans" cxnId="{D64A0CB8-1327-4534-AEBB-ADC27668D0DC}">
      <dgm:prSet/>
      <dgm:spPr/>
      <dgm:t>
        <a:bodyPr/>
        <a:lstStyle/>
        <a:p>
          <a:endParaRPr lang="en-IN"/>
        </a:p>
      </dgm:t>
    </dgm:pt>
    <dgm:pt modelId="{0522209B-FCFA-46F9-9D7F-B188A18FE45B}">
      <dgm:prSet custT="1"/>
      <dgm:spPr/>
      <dgm:t>
        <a:bodyPr/>
        <a:lstStyle/>
        <a:p>
          <a:r>
            <a:rPr lang="en-US" sz="1400" dirty="0"/>
            <a:t>Salary ↔ </a:t>
          </a:r>
          <a:r>
            <a:rPr lang="en-US" sz="1400" dirty="0" err="1"/>
            <a:t>Hostel_Wardens</a:t>
          </a:r>
          <a:r>
            <a:rPr lang="en-US" sz="1400" dirty="0"/>
            <a:t> (One-to-One): </a:t>
          </a:r>
          <a:r>
            <a:rPr lang="en-US" sz="1400" dirty="0" err="1"/>
            <a:t>salary_id</a:t>
          </a:r>
          <a:r>
            <a:rPr lang="en-US" sz="1400" dirty="0"/>
            <a:t> (FK) in </a:t>
          </a:r>
          <a:r>
            <a:rPr lang="en-US" sz="1400" dirty="0" err="1"/>
            <a:t>Hostel_Wardens</a:t>
          </a:r>
          <a:r>
            <a:rPr lang="en-US" sz="1400" dirty="0"/>
            <a:t> references Salary.</a:t>
          </a:r>
          <a:endParaRPr lang="en-IN" sz="1400" dirty="0"/>
        </a:p>
      </dgm:t>
    </dgm:pt>
    <dgm:pt modelId="{3C055327-B8BB-461B-84CA-073D0A7B5F2D}" type="parTrans" cxnId="{DA9FC66F-1852-4630-BF0B-A96B6DC7DE2F}">
      <dgm:prSet/>
      <dgm:spPr/>
      <dgm:t>
        <a:bodyPr/>
        <a:lstStyle/>
        <a:p>
          <a:endParaRPr lang="en-IN"/>
        </a:p>
      </dgm:t>
    </dgm:pt>
    <dgm:pt modelId="{DC4E1573-8CC8-48B7-ADA5-299A359C1573}" type="sibTrans" cxnId="{DA9FC66F-1852-4630-BF0B-A96B6DC7DE2F}">
      <dgm:prSet/>
      <dgm:spPr/>
      <dgm:t>
        <a:bodyPr/>
        <a:lstStyle/>
        <a:p>
          <a:endParaRPr lang="en-IN"/>
        </a:p>
      </dgm:t>
    </dgm:pt>
    <dgm:pt modelId="{189FF917-D64D-42B5-B634-BC1F6817CC72}" type="pres">
      <dgm:prSet presAssocID="{2A2689DC-FD02-483A-8A54-834FB4279896}" presName="vert0" presStyleCnt="0">
        <dgm:presLayoutVars>
          <dgm:dir/>
          <dgm:animOne val="branch"/>
          <dgm:animLvl val="lvl"/>
        </dgm:presLayoutVars>
      </dgm:prSet>
      <dgm:spPr/>
    </dgm:pt>
    <dgm:pt modelId="{809516A4-593D-4687-AF75-A83F847D6010}" type="pres">
      <dgm:prSet presAssocID="{4F8E6225-140A-4DCF-9A0F-951E82A78A6F}" presName="thickLine" presStyleLbl="alignNode1" presStyleIdx="0" presStyleCnt="1"/>
      <dgm:spPr/>
    </dgm:pt>
    <dgm:pt modelId="{0AD28436-CC38-43CD-A1BC-9EB8B1BA0825}" type="pres">
      <dgm:prSet presAssocID="{4F8E6225-140A-4DCF-9A0F-951E82A78A6F}" presName="horz1" presStyleCnt="0"/>
      <dgm:spPr/>
    </dgm:pt>
    <dgm:pt modelId="{B5A21558-2D17-44C3-9BDC-D876C347030D}" type="pres">
      <dgm:prSet presAssocID="{4F8E6225-140A-4DCF-9A0F-951E82A78A6F}" presName="tx1" presStyleLbl="revTx" presStyleIdx="0" presStyleCnt="5"/>
      <dgm:spPr/>
    </dgm:pt>
    <dgm:pt modelId="{C3B71195-BF3B-4F3C-893F-7E9D61BF81CA}" type="pres">
      <dgm:prSet presAssocID="{4F8E6225-140A-4DCF-9A0F-951E82A78A6F}" presName="vert1" presStyleCnt="0"/>
      <dgm:spPr/>
    </dgm:pt>
    <dgm:pt modelId="{B0872EA6-6291-402C-A1F7-90D8B5C90407}" type="pres">
      <dgm:prSet presAssocID="{63F07FE1-0A1E-4A0D-B828-1A295F16EE19}" presName="vertSpace2a" presStyleCnt="0"/>
      <dgm:spPr/>
    </dgm:pt>
    <dgm:pt modelId="{A03F7548-9DD3-4B55-9C13-7CEEAB8D951C}" type="pres">
      <dgm:prSet presAssocID="{63F07FE1-0A1E-4A0D-B828-1A295F16EE19}" presName="horz2" presStyleCnt="0"/>
      <dgm:spPr/>
    </dgm:pt>
    <dgm:pt modelId="{D4226C84-ACAC-4891-BEBD-DD032673A736}" type="pres">
      <dgm:prSet presAssocID="{63F07FE1-0A1E-4A0D-B828-1A295F16EE19}" presName="horzSpace2" presStyleCnt="0"/>
      <dgm:spPr/>
    </dgm:pt>
    <dgm:pt modelId="{52B012A2-E40F-466B-940B-E89197BFD35F}" type="pres">
      <dgm:prSet presAssocID="{63F07FE1-0A1E-4A0D-B828-1A295F16EE19}" presName="tx2" presStyleLbl="revTx" presStyleIdx="1" presStyleCnt="5"/>
      <dgm:spPr/>
    </dgm:pt>
    <dgm:pt modelId="{C06D0296-29B0-4CC8-9A51-900CEDF70B42}" type="pres">
      <dgm:prSet presAssocID="{63F07FE1-0A1E-4A0D-B828-1A295F16EE19}" presName="vert2" presStyleCnt="0"/>
      <dgm:spPr/>
    </dgm:pt>
    <dgm:pt modelId="{1AA04606-48B3-4B3F-A2BB-59EE66D55FD2}" type="pres">
      <dgm:prSet presAssocID="{63F07FE1-0A1E-4A0D-B828-1A295F16EE19}" presName="thinLine2b" presStyleLbl="callout" presStyleIdx="0" presStyleCnt="4"/>
      <dgm:spPr/>
    </dgm:pt>
    <dgm:pt modelId="{4FA2B179-091E-44B9-B881-DC7ADD3AAF09}" type="pres">
      <dgm:prSet presAssocID="{63F07FE1-0A1E-4A0D-B828-1A295F16EE19}" presName="vertSpace2b" presStyleCnt="0"/>
      <dgm:spPr/>
    </dgm:pt>
    <dgm:pt modelId="{303C04AF-5E06-469C-B5B1-D29DDE039ACC}" type="pres">
      <dgm:prSet presAssocID="{AA3A49FF-1BD9-4CDC-B6F3-304BB4B4DAD4}" presName="horz2" presStyleCnt="0"/>
      <dgm:spPr/>
    </dgm:pt>
    <dgm:pt modelId="{6A26BCD0-6223-4890-858F-D3CEB9D22BEF}" type="pres">
      <dgm:prSet presAssocID="{AA3A49FF-1BD9-4CDC-B6F3-304BB4B4DAD4}" presName="horzSpace2" presStyleCnt="0"/>
      <dgm:spPr/>
    </dgm:pt>
    <dgm:pt modelId="{20F6D8E2-1FFD-45AE-9161-2934E5726D73}" type="pres">
      <dgm:prSet presAssocID="{AA3A49FF-1BD9-4CDC-B6F3-304BB4B4DAD4}" presName="tx2" presStyleLbl="revTx" presStyleIdx="2" presStyleCnt="5"/>
      <dgm:spPr/>
    </dgm:pt>
    <dgm:pt modelId="{5F846258-7693-43A7-B019-745E45CBBF7F}" type="pres">
      <dgm:prSet presAssocID="{AA3A49FF-1BD9-4CDC-B6F3-304BB4B4DAD4}" presName="vert2" presStyleCnt="0"/>
      <dgm:spPr/>
    </dgm:pt>
    <dgm:pt modelId="{327B486B-217D-4AC9-9F28-A73113B955D4}" type="pres">
      <dgm:prSet presAssocID="{AA3A49FF-1BD9-4CDC-B6F3-304BB4B4DAD4}" presName="thinLine2b" presStyleLbl="callout" presStyleIdx="1" presStyleCnt="4"/>
      <dgm:spPr/>
    </dgm:pt>
    <dgm:pt modelId="{F7E98EFF-A974-49C8-B116-EFDA07D3E31A}" type="pres">
      <dgm:prSet presAssocID="{AA3A49FF-1BD9-4CDC-B6F3-304BB4B4DAD4}" presName="vertSpace2b" presStyleCnt="0"/>
      <dgm:spPr/>
    </dgm:pt>
    <dgm:pt modelId="{9E5021E9-6A8D-4175-A1ED-DFB3C59EEA73}" type="pres">
      <dgm:prSet presAssocID="{1B5325F8-B73A-4A67-8502-18BFC6E0A400}" presName="horz2" presStyleCnt="0"/>
      <dgm:spPr/>
    </dgm:pt>
    <dgm:pt modelId="{30E1E0F5-D253-4177-9321-A975B7BFA4DD}" type="pres">
      <dgm:prSet presAssocID="{1B5325F8-B73A-4A67-8502-18BFC6E0A400}" presName="horzSpace2" presStyleCnt="0"/>
      <dgm:spPr/>
    </dgm:pt>
    <dgm:pt modelId="{ACF58D90-6203-40AE-A7F2-45FF05A5E69D}" type="pres">
      <dgm:prSet presAssocID="{1B5325F8-B73A-4A67-8502-18BFC6E0A400}" presName="tx2" presStyleLbl="revTx" presStyleIdx="3" presStyleCnt="5"/>
      <dgm:spPr/>
    </dgm:pt>
    <dgm:pt modelId="{0826B372-D39B-48F5-87B1-6593CB2B5890}" type="pres">
      <dgm:prSet presAssocID="{1B5325F8-B73A-4A67-8502-18BFC6E0A400}" presName="vert2" presStyleCnt="0"/>
      <dgm:spPr/>
    </dgm:pt>
    <dgm:pt modelId="{8C3C8D05-ED0D-47FE-91A7-91BC27FE7AA7}" type="pres">
      <dgm:prSet presAssocID="{1B5325F8-B73A-4A67-8502-18BFC6E0A400}" presName="thinLine2b" presStyleLbl="callout" presStyleIdx="2" presStyleCnt="4"/>
      <dgm:spPr/>
    </dgm:pt>
    <dgm:pt modelId="{A9F8F5D2-6F15-4845-8841-38089779781B}" type="pres">
      <dgm:prSet presAssocID="{1B5325F8-B73A-4A67-8502-18BFC6E0A400}" presName="vertSpace2b" presStyleCnt="0"/>
      <dgm:spPr/>
    </dgm:pt>
    <dgm:pt modelId="{C5318088-441B-4E45-B1C3-1D3A8E7C87A1}" type="pres">
      <dgm:prSet presAssocID="{0522209B-FCFA-46F9-9D7F-B188A18FE45B}" presName="horz2" presStyleCnt="0"/>
      <dgm:spPr/>
    </dgm:pt>
    <dgm:pt modelId="{5CF3A103-251F-4C4C-97AC-43BFC80CC6CB}" type="pres">
      <dgm:prSet presAssocID="{0522209B-FCFA-46F9-9D7F-B188A18FE45B}" presName="horzSpace2" presStyleCnt="0"/>
      <dgm:spPr/>
    </dgm:pt>
    <dgm:pt modelId="{B1628876-2AA2-4175-A82D-C8E6FEFB69C1}" type="pres">
      <dgm:prSet presAssocID="{0522209B-FCFA-46F9-9D7F-B188A18FE45B}" presName="tx2" presStyleLbl="revTx" presStyleIdx="4" presStyleCnt="5"/>
      <dgm:spPr/>
    </dgm:pt>
    <dgm:pt modelId="{12FB7869-87A3-46AD-93C8-4A61866731B5}" type="pres">
      <dgm:prSet presAssocID="{0522209B-FCFA-46F9-9D7F-B188A18FE45B}" presName="vert2" presStyleCnt="0"/>
      <dgm:spPr/>
    </dgm:pt>
    <dgm:pt modelId="{0DCB2BA3-B4D3-4A5F-948A-75E299494A01}" type="pres">
      <dgm:prSet presAssocID="{0522209B-FCFA-46F9-9D7F-B188A18FE45B}" presName="thinLine2b" presStyleLbl="callout" presStyleIdx="3" presStyleCnt="4"/>
      <dgm:spPr/>
    </dgm:pt>
    <dgm:pt modelId="{CB005ABA-1495-4180-A542-7EDEEBBA8706}" type="pres">
      <dgm:prSet presAssocID="{0522209B-FCFA-46F9-9D7F-B188A18FE45B}" presName="vertSpace2b" presStyleCnt="0"/>
      <dgm:spPr/>
    </dgm:pt>
  </dgm:ptLst>
  <dgm:cxnLst>
    <dgm:cxn modelId="{D2564F07-0BD6-4220-955E-F139AC98DBEB}" type="presOf" srcId="{2A2689DC-FD02-483A-8A54-834FB4279896}" destId="{189FF917-D64D-42B5-B634-BC1F6817CC72}" srcOrd="0" destOrd="0" presId="urn:microsoft.com/office/officeart/2008/layout/LinedList"/>
    <dgm:cxn modelId="{850C5907-6879-416D-B44C-3A73F5BD5900}" srcId="{4F8E6225-140A-4DCF-9A0F-951E82A78A6F}" destId="{63F07FE1-0A1E-4A0D-B828-1A295F16EE19}" srcOrd="0" destOrd="0" parTransId="{3B080E45-2097-4E3B-AF50-AA523633ADCE}" sibTransId="{8AC8E6B3-BE6D-4ACB-B790-1436FDDA70DD}"/>
    <dgm:cxn modelId="{7C2EC018-9A67-4553-8D72-DDA24E023D35}" srcId="{4F8E6225-140A-4DCF-9A0F-951E82A78A6F}" destId="{AA3A49FF-1BD9-4CDC-B6F3-304BB4B4DAD4}" srcOrd="1" destOrd="0" parTransId="{E66B58A5-AD92-41FB-86AA-C8AE31BAD9F0}" sibTransId="{E3A6A2B6-6D4E-4A99-8880-298F60AE00B4}"/>
    <dgm:cxn modelId="{E5A0944D-C45D-4D03-9E49-58C0BC336D1E}" type="presOf" srcId="{0522209B-FCFA-46F9-9D7F-B188A18FE45B}" destId="{B1628876-2AA2-4175-A82D-C8E6FEFB69C1}" srcOrd="0" destOrd="0" presId="urn:microsoft.com/office/officeart/2008/layout/LinedList"/>
    <dgm:cxn modelId="{DA9FC66F-1852-4630-BF0B-A96B6DC7DE2F}" srcId="{4F8E6225-140A-4DCF-9A0F-951E82A78A6F}" destId="{0522209B-FCFA-46F9-9D7F-B188A18FE45B}" srcOrd="3" destOrd="0" parTransId="{3C055327-B8BB-461B-84CA-073D0A7B5F2D}" sibTransId="{DC4E1573-8CC8-48B7-ADA5-299A359C1573}"/>
    <dgm:cxn modelId="{D104B271-50E0-457F-AF61-6C58F1EDA0BB}" srcId="{2A2689DC-FD02-483A-8A54-834FB4279896}" destId="{4F8E6225-140A-4DCF-9A0F-951E82A78A6F}" srcOrd="0" destOrd="0" parTransId="{26975B11-6418-4C04-A683-983D3FC405DC}" sibTransId="{818D9410-9374-48D5-9EBB-E7E454978B18}"/>
    <dgm:cxn modelId="{8465C471-EF10-4F54-B8C7-5DEB4B344635}" type="presOf" srcId="{AA3A49FF-1BD9-4CDC-B6F3-304BB4B4DAD4}" destId="{20F6D8E2-1FFD-45AE-9161-2934E5726D73}" srcOrd="0" destOrd="0" presId="urn:microsoft.com/office/officeart/2008/layout/LinedList"/>
    <dgm:cxn modelId="{E326F981-0FD8-4F35-9E8A-59573ACD83D6}" type="presOf" srcId="{4F8E6225-140A-4DCF-9A0F-951E82A78A6F}" destId="{B5A21558-2D17-44C3-9BDC-D876C347030D}" srcOrd="0" destOrd="0" presId="urn:microsoft.com/office/officeart/2008/layout/LinedList"/>
    <dgm:cxn modelId="{D64A0CB8-1327-4534-AEBB-ADC27668D0DC}" srcId="{4F8E6225-140A-4DCF-9A0F-951E82A78A6F}" destId="{1B5325F8-B73A-4A67-8502-18BFC6E0A400}" srcOrd="2" destOrd="0" parTransId="{0DFE06FE-7834-42E9-A4ED-C1D29CCCE919}" sibTransId="{AB20AAFF-12CE-4F9E-92E8-DCA449F48D18}"/>
    <dgm:cxn modelId="{8B4CC5BC-A0F0-4D69-8D85-843E16D786B7}" type="presOf" srcId="{1B5325F8-B73A-4A67-8502-18BFC6E0A400}" destId="{ACF58D90-6203-40AE-A7F2-45FF05A5E69D}" srcOrd="0" destOrd="0" presId="urn:microsoft.com/office/officeart/2008/layout/LinedList"/>
    <dgm:cxn modelId="{3C5865EA-9D33-4F5E-BB6A-7880CA6826B6}" type="presOf" srcId="{63F07FE1-0A1E-4A0D-B828-1A295F16EE19}" destId="{52B012A2-E40F-466B-940B-E89197BFD35F}" srcOrd="0" destOrd="0" presId="urn:microsoft.com/office/officeart/2008/layout/LinedList"/>
    <dgm:cxn modelId="{04BF45DE-2FEE-4141-B7A3-E33D67E3735E}" type="presParOf" srcId="{189FF917-D64D-42B5-B634-BC1F6817CC72}" destId="{809516A4-593D-4687-AF75-A83F847D6010}" srcOrd="0" destOrd="0" presId="urn:microsoft.com/office/officeart/2008/layout/LinedList"/>
    <dgm:cxn modelId="{807691DC-8033-4720-8A83-6573C1C5890D}" type="presParOf" srcId="{189FF917-D64D-42B5-B634-BC1F6817CC72}" destId="{0AD28436-CC38-43CD-A1BC-9EB8B1BA0825}" srcOrd="1" destOrd="0" presId="urn:microsoft.com/office/officeart/2008/layout/LinedList"/>
    <dgm:cxn modelId="{6D1D1FE7-06B0-4295-B536-9479C2D8276F}" type="presParOf" srcId="{0AD28436-CC38-43CD-A1BC-9EB8B1BA0825}" destId="{B5A21558-2D17-44C3-9BDC-D876C347030D}" srcOrd="0" destOrd="0" presId="urn:microsoft.com/office/officeart/2008/layout/LinedList"/>
    <dgm:cxn modelId="{3BFA59C1-C154-4978-9865-E3649DBE7319}" type="presParOf" srcId="{0AD28436-CC38-43CD-A1BC-9EB8B1BA0825}" destId="{C3B71195-BF3B-4F3C-893F-7E9D61BF81CA}" srcOrd="1" destOrd="0" presId="urn:microsoft.com/office/officeart/2008/layout/LinedList"/>
    <dgm:cxn modelId="{555CF112-8EF4-4E66-840A-901743246EAE}" type="presParOf" srcId="{C3B71195-BF3B-4F3C-893F-7E9D61BF81CA}" destId="{B0872EA6-6291-402C-A1F7-90D8B5C90407}" srcOrd="0" destOrd="0" presId="urn:microsoft.com/office/officeart/2008/layout/LinedList"/>
    <dgm:cxn modelId="{1D5A83A3-279B-41AC-8B5B-A2EEF40DD31C}" type="presParOf" srcId="{C3B71195-BF3B-4F3C-893F-7E9D61BF81CA}" destId="{A03F7548-9DD3-4B55-9C13-7CEEAB8D951C}" srcOrd="1" destOrd="0" presId="urn:microsoft.com/office/officeart/2008/layout/LinedList"/>
    <dgm:cxn modelId="{833E5D9D-4E6A-4DB9-9F12-AD8A45981738}" type="presParOf" srcId="{A03F7548-9DD3-4B55-9C13-7CEEAB8D951C}" destId="{D4226C84-ACAC-4891-BEBD-DD032673A736}" srcOrd="0" destOrd="0" presId="urn:microsoft.com/office/officeart/2008/layout/LinedList"/>
    <dgm:cxn modelId="{63A43311-2A16-4DCF-8656-FD93D980FAFF}" type="presParOf" srcId="{A03F7548-9DD3-4B55-9C13-7CEEAB8D951C}" destId="{52B012A2-E40F-466B-940B-E89197BFD35F}" srcOrd="1" destOrd="0" presId="urn:microsoft.com/office/officeart/2008/layout/LinedList"/>
    <dgm:cxn modelId="{F72F36CE-214C-40B9-9119-50101670D97A}" type="presParOf" srcId="{A03F7548-9DD3-4B55-9C13-7CEEAB8D951C}" destId="{C06D0296-29B0-4CC8-9A51-900CEDF70B42}" srcOrd="2" destOrd="0" presId="urn:microsoft.com/office/officeart/2008/layout/LinedList"/>
    <dgm:cxn modelId="{D6944E58-3550-40DC-8110-C14CBED3494A}" type="presParOf" srcId="{C3B71195-BF3B-4F3C-893F-7E9D61BF81CA}" destId="{1AA04606-48B3-4B3F-A2BB-59EE66D55FD2}" srcOrd="2" destOrd="0" presId="urn:microsoft.com/office/officeart/2008/layout/LinedList"/>
    <dgm:cxn modelId="{D976A02F-35A7-4496-B248-1BA48175244B}" type="presParOf" srcId="{C3B71195-BF3B-4F3C-893F-7E9D61BF81CA}" destId="{4FA2B179-091E-44B9-B881-DC7ADD3AAF09}" srcOrd="3" destOrd="0" presId="urn:microsoft.com/office/officeart/2008/layout/LinedList"/>
    <dgm:cxn modelId="{3E842A41-BFF0-4F8E-9FAD-43B0DB93D731}" type="presParOf" srcId="{C3B71195-BF3B-4F3C-893F-7E9D61BF81CA}" destId="{303C04AF-5E06-469C-B5B1-D29DDE039ACC}" srcOrd="4" destOrd="0" presId="urn:microsoft.com/office/officeart/2008/layout/LinedList"/>
    <dgm:cxn modelId="{06435665-6DBB-45E0-9A96-FA107CEA7326}" type="presParOf" srcId="{303C04AF-5E06-469C-B5B1-D29DDE039ACC}" destId="{6A26BCD0-6223-4890-858F-D3CEB9D22BEF}" srcOrd="0" destOrd="0" presId="urn:microsoft.com/office/officeart/2008/layout/LinedList"/>
    <dgm:cxn modelId="{5506C2BC-2CF7-4C7F-A774-06F090B79C80}" type="presParOf" srcId="{303C04AF-5E06-469C-B5B1-D29DDE039ACC}" destId="{20F6D8E2-1FFD-45AE-9161-2934E5726D73}" srcOrd="1" destOrd="0" presId="urn:microsoft.com/office/officeart/2008/layout/LinedList"/>
    <dgm:cxn modelId="{A81A2E67-2D23-41F3-9610-4E853D838D0D}" type="presParOf" srcId="{303C04AF-5E06-469C-B5B1-D29DDE039ACC}" destId="{5F846258-7693-43A7-B019-745E45CBBF7F}" srcOrd="2" destOrd="0" presId="urn:microsoft.com/office/officeart/2008/layout/LinedList"/>
    <dgm:cxn modelId="{6396DDB1-57DC-4502-8A19-09FEC9E75E2B}" type="presParOf" srcId="{C3B71195-BF3B-4F3C-893F-7E9D61BF81CA}" destId="{327B486B-217D-4AC9-9F28-A73113B955D4}" srcOrd="5" destOrd="0" presId="urn:microsoft.com/office/officeart/2008/layout/LinedList"/>
    <dgm:cxn modelId="{C2B83CA0-6123-4F71-9630-1763464F5FAB}" type="presParOf" srcId="{C3B71195-BF3B-4F3C-893F-7E9D61BF81CA}" destId="{F7E98EFF-A974-49C8-B116-EFDA07D3E31A}" srcOrd="6" destOrd="0" presId="urn:microsoft.com/office/officeart/2008/layout/LinedList"/>
    <dgm:cxn modelId="{E1AE4D33-DE82-423A-9F6D-F7AD380316BD}" type="presParOf" srcId="{C3B71195-BF3B-4F3C-893F-7E9D61BF81CA}" destId="{9E5021E9-6A8D-4175-A1ED-DFB3C59EEA73}" srcOrd="7" destOrd="0" presId="urn:microsoft.com/office/officeart/2008/layout/LinedList"/>
    <dgm:cxn modelId="{08F2E78D-AE5A-4A9E-8F7D-86F060F98966}" type="presParOf" srcId="{9E5021E9-6A8D-4175-A1ED-DFB3C59EEA73}" destId="{30E1E0F5-D253-4177-9321-A975B7BFA4DD}" srcOrd="0" destOrd="0" presId="urn:microsoft.com/office/officeart/2008/layout/LinedList"/>
    <dgm:cxn modelId="{03B196A7-14B0-41CF-AFD2-FB71D25298F1}" type="presParOf" srcId="{9E5021E9-6A8D-4175-A1ED-DFB3C59EEA73}" destId="{ACF58D90-6203-40AE-A7F2-45FF05A5E69D}" srcOrd="1" destOrd="0" presId="urn:microsoft.com/office/officeart/2008/layout/LinedList"/>
    <dgm:cxn modelId="{C9A2CEDC-3C1A-4A80-A420-BADE54AF66FA}" type="presParOf" srcId="{9E5021E9-6A8D-4175-A1ED-DFB3C59EEA73}" destId="{0826B372-D39B-48F5-87B1-6593CB2B5890}" srcOrd="2" destOrd="0" presId="urn:microsoft.com/office/officeart/2008/layout/LinedList"/>
    <dgm:cxn modelId="{2BB78C77-3EB9-4000-8946-BF517BB085CC}" type="presParOf" srcId="{C3B71195-BF3B-4F3C-893F-7E9D61BF81CA}" destId="{8C3C8D05-ED0D-47FE-91A7-91BC27FE7AA7}" srcOrd="8" destOrd="0" presId="urn:microsoft.com/office/officeart/2008/layout/LinedList"/>
    <dgm:cxn modelId="{7DFB4B47-4A0D-402A-982C-A2CC3C4506D0}" type="presParOf" srcId="{C3B71195-BF3B-4F3C-893F-7E9D61BF81CA}" destId="{A9F8F5D2-6F15-4845-8841-38089779781B}" srcOrd="9" destOrd="0" presId="urn:microsoft.com/office/officeart/2008/layout/LinedList"/>
    <dgm:cxn modelId="{1F84FA23-8F3D-4723-8FCA-8F0F821B2E6D}" type="presParOf" srcId="{C3B71195-BF3B-4F3C-893F-7E9D61BF81CA}" destId="{C5318088-441B-4E45-B1C3-1D3A8E7C87A1}" srcOrd="10" destOrd="0" presId="urn:microsoft.com/office/officeart/2008/layout/LinedList"/>
    <dgm:cxn modelId="{FA528443-32A1-45B0-9CA2-E5CCD9C80F41}" type="presParOf" srcId="{C5318088-441B-4E45-B1C3-1D3A8E7C87A1}" destId="{5CF3A103-251F-4C4C-97AC-43BFC80CC6CB}" srcOrd="0" destOrd="0" presId="urn:microsoft.com/office/officeart/2008/layout/LinedList"/>
    <dgm:cxn modelId="{74E4A5D5-C51B-4B8E-9167-90BAFA9B856D}" type="presParOf" srcId="{C5318088-441B-4E45-B1C3-1D3A8E7C87A1}" destId="{B1628876-2AA2-4175-A82D-C8E6FEFB69C1}" srcOrd="1" destOrd="0" presId="urn:microsoft.com/office/officeart/2008/layout/LinedList"/>
    <dgm:cxn modelId="{D7E36C37-3358-472A-900E-27DE691A8F3B}" type="presParOf" srcId="{C5318088-441B-4E45-B1C3-1D3A8E7C87A1}" destId="{12FB7869-87A3-46AD-93C8-4A61866731B5}" srcOrd="2" destOrd="0" presId="urn:microsoft.com/office/officeart/2008/layout/LinedList"/>
    <dgm:cxn modelId="{67C943D7-6D7D-4239-AC76-FB345093A97A}" type="presParOf" srcId="{C3B71195-BF3B-4F3C-893F-7E9D61BF81CA}" destId="{0DCB2BA3-B4D3-4A5F-948A-75E299494A01}" srcOrd="11" destOrd="0" presId="urn:microsoft.com/office/officeart/2008/layout/LinedList"/>
    <dgm:cxn modelId="{2E454B93-25F6-49DC-967D-86BF339B54A3}" type="presParOf" srcId="{C3B71195-BF3B-4F3C-893F-7E9D61BF81CA}" destId="{CB005ABA-1495-4180-A542-7EDEEBBA8706}" srcOrd="12"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C82CABF-8C6A-479C-864A-22B1B1F0D037}" type="doc">
      <dgm:prSet loTypeId="urn:microsoft.com/office/officeart/2005/8/layout/rings+Icon" loCatId="officeonline" qsTypeId="urn:microsoft.com/office/officeart/2005/8/quickstyle/simple1" qsCatId="simple" csTypeId="urn:microsoft.com/office/officeart/2005/8/colors/accent1_2" csCatId="accent1"/>
      <dgm:spPr/>
      <dgm:t>
        <a:bodyPr/>
        <a:lstStyle/>
        <a:p>
          <a:endParaRPr lang="en-IN"/>
        </a:p>
      </dgm:t>
    </dgm:pt>
    <dgm:pt modelId="{28406BE1-DCEE-4756-9D48-936546370D53}">
      <dgm:prSet/>
      <dgm:spPr/>
      <dgm:t>
        <a:bodyPr/>
        <a:lstStyle/>
        <a:p>
          <a:r>
            <a:rPr lang="en-US"/>
            <a:t>Backend Development with PHP – Developed server-side logic for form validation, CRUD operations, and session management.</a:t>
          </a:r>
          <a:endParaRPr lang="en-IN"/>
        </a:p>
      </dgm:t>
    </dgm:pt>
    <dgm:pt modelId="{CA62E745-5686-490E-917E-315C64C05D61}" type="parTrans" cxnId="{960F04AD-671C-4ACA-BA8D-F21546F7E19D}">
      <dgm:prSet/>
      <dgm:spPr/>
      <dgm:t>
        <a:bodyPr/>
        <a:lstStyle/>
        <a:p>
          <a:endParaRPr lang="en-IN"/>
        </a:p>
      </dgm:t>
    </dgm:pt>
    <dgm:pt modelId="{2F868573-C2F7-424D-8ABB-15E1924786A6}" type="sibTrans" cxnId="{960F04AD-671C-4ACA-BA8D-F21546F7E19D}">
      <dgm:prSet/>
      <dgm:spPr/>
      <dgm:t>
        <a:bodyPr/>
        <a:lstStyle/>
        <a:p>
          <a:endParaRPr lang="en-IN"/>
        </a:p>
      </dgm:t>
    </dgm:pt>
    <dgm:pt modelId="{0B2AE6ED-9265-4239-80F9-2F4B0D9B981C}">
      <dgm:prSet/>
      <dgm:spPr/>
      <dgm:t>
        <a:bodyPr/>
        <a:lstStyle/>
        <a:p>
          <a:r>
            <a:rPr lang="en-US"/>
            <a:t>Database Integration with MySQL – Designed the schema, implemented relationships, and ensured efficient data handling.</a:t>
          </a:r>
          <a:endParaRPr lang="en-IN"/>
        </a:p>
      </dgm:t>
    </dgm:pt>
    <dgm:pt modelId="{8AB1CF8A-E46E-48EB-902F-389244E65481}" type="parTrans" cxnId="{EC821CC0-62D7-4A7F-A839-6228E5450947}">
      <dgm:prSet/>
      <dgm:spPr/>
      <dgm:t>
        <a:bodyPr/>
        <a:lstStyle/>
        <a:p>
          <a:endParaRPr lang="en-IN"/>
        </a:p>
      </dgm:t>
    </dgm:pt>
    <dgm:pt modelId="{DCA801B9-048B-4B5A-A4F0-FCE85AA418CC}" type="sibTrans" cxnId="{EC821CC0-62D7-4A7F-A839-6228E5450947}">
      <dgm:prSet/>
      <dgm:spPr/>
      <dgm:t>
        <a:bodyPr/>
        <a:lstStyle/>
        <a:p>
          <a:endParaRPr lang="en-IN"/>
        </a:p>
      </dgm:t>
    </dgm:pt>
    <dgm:pt modelId="{67BDCADB-1E71-4227-956B-C62222ABBC60}">
      <dgm:prSet/>
      <dgm:spPr/>
      <dgm:t>
        <a:bodyPr/>
        <a:lstStyle/>
        <a:p>
          <a:r>
            <a:rPr lang="en-US"/>
            <a:t>Frontend Development with HTML &amp; CSS – Created a responsive user interface for seamless interaction.</a:t>
          </a:r>
          <a:endParaRPr lang="en-IN"/>
        </a:p>
      </dgm:t>
    </dgm:pt>
    <dgm:pt modelId="{821568E5-7BBE-49B9-96F8-8D9EA93B4DBD}" type="parTrans" cxnId="{01EEDCAC-D582-44D7-869A-D21BBD6890C8}">
      <dgm:prSet/>
      <dgm:spPr/>
      <dgm:t>
        <a:bodyPr/>
        <a:lstStyle/>
        <a:p>
          <a:endParaRPr lang="en-IN"/>
        </a:p>
      </dgm:t>
    </dgm:pt>
    <dgm:pt modelId="{ECE156E2-E802-450D-804D-B4A2524B4568}" type="sibTrans" cxnId="{01EEDCAC-D582-44D7-869A-D21BBD6890C8}">
      <dgm:prSet/>
      <dgm:spPr/>
      <dgm:t>
        <a:bodyPr/>
        <a:lstStyle/>
        <a:p>
          <a:endParaRPr lang="en-IN"/>
        </a:p>
      </dgm:t>
    </dgm:pt>
    <dgm:pt modelId="{249F7305-3906-43B5-91E6-266228A5B30A}">
      <dgm:prSet/>
      <dgm:spPr/>
      <dgm:t>
        <a:bodyPr/>
        <a:lstStyle/>
        <a:p>
          <a:r>
            <a:rPr lang="en-US"/>
            <a:t>Server Setup &amp; Integration – Configured XAMPP, linked frontend with backend, and enabled smooth data exchange.</a:t>
          </a:r>
          <a:endParaRPr lang="en-IN"/>
        </a:p>
      </dgm:t>
    </dgm:pt>
    <dgm:pt modelId="{E41E9356-72D7-41CD-BFC8-B5ED64D46AD6}" type="parTrans" cxnId="{4AE63AA1-27E5-4C61-9301-E0397F3F0268}">
      <dgm:prSet/>
      <dgm:spPr/>
      <dgm:t>
        <a:bodyPr/>
        <a:lstStyle/>
        <a:p>
          <a:endParaRPr lang="en-IN"/>
        </a:p>
      </dgm:t>
    </dgm:pt>
    <dgm:pt modelId="{9807CB3C-3A5D-497E-A2B5-65BB7A7E156C}" type="sibTrans" cxnId="{4AE63AA1-27E5-4C61-9301-E0397F3F0268}">
      <dgm:prSet/>
      <dgm:spPr/>
      <dgm:t>
        <a:bodyPr/>
        <a:lstStyle/>
        <a:p>
          <a:endParaRPr lang="en-IN"/>
        </a:p>
      </dgm:t>
    </dgm:pt>
    <dgm:pt modelId="{2BF78055-3B50-4072-9B53-7A573425A7E1}">
      <dgm:prSet/>
      <dgm:spPr/>
      <dgm:t>
        <a:bodyPr/>
        <a:lstStyle/>
        <a:p>
          <a:r>
            <a:rPr lang="en-US"/>
            <a:t>Testing &amp; Deployment – Conducted testing, fixed issues, optimized performance, and deployed the system.</a:t>
          </a:r>
          <a:endParaRPr lang="en-IN"/>
        </a:p>
      </dgm:t>
    </dgm:pt>
    <dgm:pt modelId="{2E159851-7726-4412-8CCC-8ED5DEE4DC0E}" type="parTrans" cxnId="{DECB6630-0C71-45B9-AB12-3685DDE2EC44}">
      <dgm:prSet/>
      <dgm:spPr/>
      <dgm:t>
        <a:bodyPr/>
        <a:lstStyle/>
        <a:p>
          <a:endParaRPr lang="en-IN"/>
        </a:p>
      </dgm:t>
    </dgm:pt>
    <dgm:pt modelId="{AD0F63CA-4434-400A-98B7-323F3ACC0EC4}" type="sibTrans" cxnId="{DECB6630-0C71-45B9-AB12-3685DDE2EC44}">
      <dgm:prSet/>
      <dgm:spPr/>
      <dgm:t>
        <a:bodyPr/>
        <a:lstStyle/>
        <a:p>
          <a:endParaRPr lang="en-IN"/>
        </a:p>
      </dgm:t>
    </dgm:pt>
    <dgm:pt modelId="{820B2DF7-363E-4F88-8312-511FDEADC374}" type="pres">
      <dgm:prSet presAssocID="{CC82CABF-8C6A-479C-864A-22B1B1F0D037}" presName="Name0" presStyleCnt="0">
        <dgm:presLayoutVars>
          <dgm:chMax val="7"/>
          <dgm:dir/>
          <dgm:resizeHandles val="exact"/>
        </dgm:presLayoutVars>
      </dgm:prSet>
      <dgm:spPr/>
    </dgm:pt>
    <dgm:pt modelId="{F55D6719-3476-4CA8-9C8E-CCAC054D42CA}" type="pres">
      <dgm:prSet presAssocID="{CC82CABF-8C6A-479C-864A-22B1B1F0D037}" presName="ellipse1" presStyleLbl="vennNode1" presStyleIdx="0" presStyleCnt="5">
        <dgm:presLayoutVars>
          <dgm:bulletEnabled val="1"/>
        </dgm:presLayoutVars>
      </dgm:prSet>
      <dgm:spPr/>
    </dgm:pt>
    <dgm:pt modelId="{6451621F-0BB7-4558-A54A-01E3E6CB8AAA}" type="pres">
      <dgm:prSet presAssocID="{CC82CABF-8C6A-479C-864A-22B1B1F0D037}" presName="ellipse2" presStyleLbl="vennNode1" presStyleIdx="1" presStyleCnt="5" custLinFactNeighborY="3736">
        <dgm:presLayoutVars>
          <dgm:bulletEnabled val="1"/>
        </dgm:presLayoutVars>
      </dgm:prSet>
      <dgm:spPr/>
    </dgm:pt>
    <dgm:pt modelId="{ED3654B7-EAB5-4593-B40A-B02A08345C92}" type="pres">
      <dgm:prSet presAssocID="{CC82CABF-8C6A-479C-864A-22B1B1F0D037}" presName="ellipse3" presStyleLbl="vennNode1" presStyleIdx="2" presStyleCnt="5">
        <dgm:presLayoutVars>
          <dgm:bulletEnabled val="1"/>
        </dgm:presLayoutVars>
      </dgm:prSet>
      <dgm:spPr/>
    </dgm:pt>
    <dgm:pt modelId="{5291BAC2-8939-4F4C-9AC5-D5D9E280F55D}" type="pres">
      <dgm:prSet presAssocID="{CC82CABF-8C6A-479C-864A-22B1B1F0D037}" presName="ellipse4" presStyleLbl="vennNode1" presStyleIdx="3" presStyleCnt="5">
        <dgm:presLayoutVars>
          <dgm:bulletEnabled val="1"/>
        </dgm:presLayoutVars>
      </dgm:prSet>
      <dgm:spPr/>
    </dgm:pt>
    <dgm:pt modelId="{2976B776-0575-42C7-8C56-C6CC5D7D7DE6}" type="pres">
      <dgm:prSet presAssocID="{CC82CABF-8C6A-479C-864A-22B1B1F0D037}" presName="ellipse5" presStyleLbl="vennNode1" presStyleIdx="4" presStyleCnt="5">
        <dgm:presLayoutVars>
          <dgm:bulletEnabled val="1"/>
        </dgm:presLayoutVars>
      </dgm:prSet>
      <dgm:spPr/>
    </dgm:pt>
  </dgm:ptLst>
  <dgm:cxnLst>
    <dgm:cxn modelId="{37AA5501-E860-4960-8F30-355DA326367B}" type="presOf" srcId="{28406BE1-DCEE-4756-9D48-936546370D53}" destId="{F55D6719-3476-4CA8-9C8E-CCAC054D42CA}" srcOrd="0" destOrd="0" presId="urn:microsoft.com/office/officeart/2005/8/layout/rings+Icon"/>
    <dgm:cxn modelId="{F4C8BC06-D7EC-4A80-A5F5-2B1A8AA4FAE1}" type="presOf" srcId="{249F7305-3906-43B5-91E6-266228A5B30A}" destId="{5291BAC2-8939-4F4C-9AC5-D5D9E280F55D}" srcOrd="0" destOrd="0" presId="urn:microsoft.com/office/officeart/2005/8/layout/rings+Icon"/>
    <dgm:cxn modelId="{DECB6630-0C71-45B9-AB12-3685DDE2EC44}" srcId="{CC82CABF-8C6A-479C-864A-22B1B1F0D037}" destId="{2BF78055-3B50-4072-9B53-7A573425A7E1}" srcOrd="4" destOrd="0" parTransId="{2E159851-7726-4412-8CCC-8ED5DEE4DC0E}" sibTransId="{AD0F63CA-4434-400A-98B7-323F3ACC0EC4}"/>
    <dgm:cxn modelId="{15FE1170-A9F5-4E86-9C1A-A5CA08C5DD5A}" type="presOf" srcId="{CC82CABF-8C6A-479C-864A-22B1B1F0D037}" destId="{820B2DF7-363E-4F88-8312-511FDEADC374}" srcOrd="0" destOrd="0" presId="urn:microsoft.com/office/officeart/2005/8/layout/rings+Icon"/>
    <dgm:cxn modelId="{59B03E59-C24F-4942-8B25-E25CDDEB982B}" type="presOf" srcId="{0B2AE6ED-9265-4239-80F9-2F4B0D9B981C}" destId="{6451621F-0BB7-4558-A54A-01E3E6CB8AAA}" srcOrd="0" destOrd="0" presId="urn:microsoft.com/office/officeart/2005/8/layout/rings+Icon"/>
    <dgm:cxn modelId="{867AC686-AC59-4DF0-999E-1AA15D95DAAC}" type="presOf" srcId="{2BF78055-3B50-4072-9B53-7A573425A7E1}" destId="{2976B776-0575-42C7-8C56-C6CC5D7D7DE6}" srcOrd="0" destOrd="0" presId="urn:microsoft.com/office/officeart/2005/8/layout/rings+Icon"/>
    <dgm:cxn modelId="{4AE63AA1-27E5-4C61-9301-E0397F3F0268}" srcId="{CC82CABF-8C6A-479C-864A-22B1B1F0D037}" destId="{249F7305-3906-43B5-91E6-266228A5B30A}" srcOrd="3" destOrd="0" parTransId="{E41E9356-72D7-41CD-BFC8-B5ED64D46AD6}" sibTransId="{9807CB3C-3A5D-497E-A2B5-65BB7A7E156C}"/>
    <dgm:cxn modelId="{2C7A8CA4-25CB-4E84-A723-9D97557C9A1C}" type="presOf" srcId="{67BDCADB-1E71-4227-956B-C62222ABBC60}" destId="{ED3654B7-EAB5-4593-B40A-B02A08345C92}" srcOrd="0" destOrd="0" presId="urn:microsoft.com/office/officeart/2005/8/layout/rings+Icon"/>
    <dgm:cxn modelId="{01EEDCAC-D582-44D7-869A-D21BBD6890C8}" srcId="{CC82CABF-8C6A-479C-864A-22B1B1F0D037}" destId="{67BDCADB-1E71-4227-956B-C62222ABBC60}" srcOrd="2" destOrd="0" parTransId="{821568E5-7BBE-49B9-96F8-8D9EA93B4DBD}" sibTransId="{ECE156E2-E802-450D-804D-B4A2524B4568}"/>
    <dgm:cxn modelId="{960F04AD-671C-4ACA-BA8D-F21546F7E19D}" srcId="{CC82CABF-8C6A-479C-864A-22B1B1F0D037}" destId="{28406BE1-DCEE-4756-9D48-936546370D53}" srcOrd="0" destOrd="0" parTransId="{CA62E745-5686-490E-917E-315C64C05D61}" sibTransId="{2F868573-C2F7-424D-8ABB-15E1924786A6}"/>
    <dgm:cxn modelId="{EC821CC0-62D7-4A7F-A839-6228E5450947}" srcId="{CC82CABF-8C6A-479C-864A-22B1B1F0D037}" destId="{0B2AE6ED-9265-4239-80F9-2F4B0D9B981C}" srcOrd="1" destOrd="0" parTransId="{8AB1CF8A-E46E-48EB-902F-389244E65481}" sibTransId="{DCA801B9-048B-4B5A-A4F0-FCE85AA418CC}"/>
    <dgm:cxn modelId="{E0B01671-C6B0-4A48-A556-06030229E30B}" type="presParOf" srcId="{820B2DF7-363E-4F88-8312-511FDEADC374}" destId="{F55D6719-3476-4CA8-9C8E-CCAC054D42CA}" srcOrd="0" destOrd="0" presId="urn:microsoft.com/office/officeart/2005/8/layout/rings+Icon"/>
    <dgm:cxn modelId="{CBD54914-C8E4-4254-AF1E-30C921D70D9B}" type="presParOf" srcId="{820B2DF7-363E-4F88-8312-511FDEADC374}" destId="{6451621F-0BB7-4558-A54A-01E3E6CB8AAA}" srcOrd="1" destOrd="0" presId="urn:microsoft.com/office/officeart/2005/8/layout/rings+Icon"/>
    <dgm:cxn modelId="{90964CFF-60C2-4336-B897-2057E12408E7}" type="presParOf" srcId="{820B2DF7-363E-4F88-8312-511FDEADC374}" destId="{ED3654B7-EAB5-4593-B40A-B02A08345C92}" srcOrd="2" destOrd="0" presId="urn:microsoft.com/office/officeart/2005/8/layout/rings+Icon"/>
    <dgm:cxn modelId="{F6F9CBE3-95F2-4228-AF5F-CE28D9C324F0}" type="presParOf" srcId="{820B2DF7-363E-4F88-8312-511FDEADC374}" destId="{5291BAC2-8939-4F4C-9AC5-D5D9E280F55D}" srcOrd="3" destOrd="0" presId="urn:microsoft.com/office/officeart/2005/8/layout/rings+Icon"/>
    <dgm:cxn modelId="{56A0602D-D023-4A4C-A53F-6CF18BCB035F}" type="presParOf" srcId="{820B2DF7-363E-4F88-8312-511FDEADC374}" destId="{2976B776-0575-42C7-8C56-C6CC5D7D7DE6}" srcOrd="4" destOrd="0" presId="urn:microsoft.com/office/officeart/2005/8/layout/rings+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F065335-A09E-4FE8-9452-5AA692D6831B}" type="doc">
      <dgm:prSet loTypeId="urn:microsoft.com/office/officeart/2005/8/layout/vList3" loCatId="list" qsTypeId="urn:microsoft.com/office/officeart/2005/8/quickstyle/simple3" qsCatId="simple" csTypeId="urn:microsoft.com/office/officeart/2005/8/colors/colorful1" csCatId="colorful" phldr="1"/>
      <dgm:spPr/>
      <dgm:t>
        <a:bodyPr/>
        <a:lstStyle/>
        <a:p>
          <a:endParaRPr lang="en-IN"/>
        </a:p>
      </dgm:t>
    </dgm:pt>
    <dgm:pt modelId="{3C1DBC7B-7489-4F24-BA61-219AEF182536}">
      <dgm:prSet/>
      <dgm:spPr/>
      <dgm:t>
        <a:bodyPr/>
        <a:lstStyle/>
        <a:p>
          <a:r>
            <a:rPr lang="en-US" dirty="0"/>
            <a:t>To automate student data management and reduce manual errors.</a:t>
          </a:r>
          <a:endParaRPr lang="en-IN" dirty="0"/>
        </a:p>
      </dgm:t>
    </dgm:pt>
    <dgm:pt modelId="{0D5CD46E-820F-4A22-85C1-1454B9AC8F12}" type="parTrans" cxnId="{7AF04718-4F0D-4271-B996-D651A6FB42AE}">
      <dgm:prSet/>
      <dgm:spPr/>
      <dgm:t>
        <a:bodyPr/>
        <a:lstStyle/>
        <a:p>
          <a:endParaRPr lang="en-IN"/>
        </a:p>
      </dgm:t>
    </dgm:pt>
    <dgm:pt modelId="{2FFF420C-AD61-4970-901F-049A8BE9EA0C}" type="sibTrans" cxnId="{7AF04718-4F0D-4271-B996-D651A6FB42AE}">
      <dgm:prSet/>
      <dgm:spPr/>
      <dgm:t>
        <a:bodyPr/>
        <a:lstStyle/>
        <a:p>
          <a:endParaRPr lang="en-IN"/>
        </a:p>
      </dgm:t>
    </dgm:pt>
    <dgm:pt modelId="{ADAD042C-A0CE-402C-8D7B-741A4A2D7990}">
      <dgm:prSet/>
      <dgm:spPr/>
      <dgm:t>
        <a:bodyPr/>
        <a:lstStyle/>
        <a:p>
          <a:r>
            <a:rPr lang="en-US" dirty="0"/>
            <a:t>To centralize all student records in a single, integrated system.</a:t>
          </a:r>
          <a:endParaRPr lang="en-IN" dirty="0"/>
        </a:p>
      </dgm:t>
    </dgm:pt>
    <dgm:pt modelId="{FF9F49D0-3AC1-435B-8A81-DA9A6F57C9E1}" type="parTrans" cxnId="{EFF908FB-2D5D-47F1-A56B-8396A3EB9CFA}">
      <dgm:prSet/>
      <dgm:spPr/>
      <dgm:t>
        <a:bodyPr/>
        <a:lstStyle/>
        <a:p>
          <a:endParaRPr lang="en-IN"/>
        </a:p>
      </dgm:t>
    </dgm:pt>
    <dgm:pt modelId="{EDBD1918-A966-489D-A233-4ED6A5E33CB3}" type="sibTrans" cxnId="{EFF908FB-2D5D-47F1-A56B-8396A3EB9CFA}">
      <dgm:prSet/>
      <dgm:spPr/>
      <dgm:t>
        <a:bodyPr/>
        <a:lstStyle/>
        <a:p>
          <a:endParaRPr lang="en-IN"/>
        </a:p>
      </dgm:t>
    </dgm:pt>
    <dgm:pt modelId="{5023CB91-717C-4011-8B39-8181C09B5099}">
      <dgm:prSet/>
      <dgm:spPr/>
      <dgm:t>
        <a:bodyPr/>
        <a:lstStyle/>
        <a:p>
          <a:r>
            <a:rPr lang="en-US"/>
            <a:t>To efficiently manage academics, hostel/day scholar details, and transportation data.</a:t>
          </a:r>
          <a:endParaRPr lang="en-IN"/>
        </a:p>
      </dgm:t>
    </dgm:pt>
    <dgm:pt modelId="{3DEDA174-FA16-49CB-981A-C0F4B326C9B5}" type="parTrans" cxnId="{CE992DEC-2519-4BAF-A061-39F156388978}">
      <dgm:prSet/>
      <dgm:spPr/>
      <dgm:t>
        <a:bodyPr/>
        <a:lstStyle/>
        <a:p>
          <a:endParaRPr lang="en-IN"/>
        </a:p>
      </dgm:t>
    </dgm:pt>
    <dgm:pt modelId="{24BB2B0C-9E31-4E0C-A7B4-BAC77EA3CD08}" type="sibTrans" cxnId="{CE992DEC-2519-4BAF-A061-39F156388978}">
      <dgm:prSet/>
      <dgm:spPr/>
      <dgm:t>
        <a:bodyPr/>
        <a:lstStyle/>
        <a:p>
          <a:endParaRPr lang="en-IN"/>
        </a:p>
      </dgm:t>
    </dgm:pt>
    <dgm:pt modelId="{ED8789A8-EAD2-4ED3-87C1-4A0FFF1ABC72}">
      <dgm:prSet/>
      <dgm:spPr/>
      <dgm:t>
        <a:bodyPr/>
        <a:lstStyle/>
        <a:p>
          <a:r>
            <a:rPr lang="en-US" dirty="0"/>
            <a:t>To streamline fee and payment tracking for tuition, hostel, mess, and transport.</a:t>
          </a:r>
          <a:endParaRPr lang="en-IN" dirty="0"/>
        </a:p>
      </dgm:t>
    </dgm:pt>
    <dgm:pt modelId="{518BADE4-A50F-41E2-9637-5505D84CB361}" type="parTrans" cxnId="{36F5AE3F-4E0F-4D7E-AFB6-5C88AF210EDC}">
      <dgm:prSet/>
      <dgm:spPr/>
      <dgm:t>
        <a:bodyPr/>
        <a:lstStyle/>
        <a:p>
          <a:endParaRPr lang="en-IN"/>
        </a:p>
      </dgm:t>
    </dgm:pt>
    <dgm:pt modelId="{42BE2343-91C3-4DFD-A5C6-2F4665738326}" type="sibTrans" cxnId="{36F5AE3F-4E0F-4D7E-AFB6-5C88AF210EDC}">
      <dgm:prSet/>
      <dgm:spPr/>
      <dgm:t>
        <a:bodyPr/>
        <a:lstStyle/>
        <a:p>
          <a:endParaRPr lang="en-IN"/>
        </a:p>
      </dgm:t>
    </dgm:pt>
    <dgm:pt modelId="{3AC4F5DF-B86D-46F5-A52D-23217ECC3A73}">
      <dgm:prSet/>
      <dgm:spPr/>
      <dgm:t>
        <a:bodyPr/>
        <a:lstStyle/>
        <a:p>
          <a:r>
            <a:rPr lang="en-US"/>
            <a:t>To improve accessibility and real-time availability of student information for authorized users.</a:t>
          </a:r>
          <a:endParaRPr lang="en-IN"/>
        </a:p>
      </dgm:t>
    </dgm:pt>
    <dgm:pt modelId="{2969BE72-CCA3-4F34-B44C-43DE22FB295A}" type="parTrans" cxnId="{B1214F57-3EE7-4770-8DE4-6019E49D6AA2}">
      <dgm:prSet/>
      <dgm:spPr/>
      <dgm:t>
        <a:bodyPr/>
        <a:lstStyle/>
        <a:p>
          <a:endParaRPr lang="en-IN"/>
        </a:p>
      </dgm:t>
    </dgm:pt>
    <dgm:pt modelId="{D9AC0A1A-489F-439A-92D1-E95765DB660D}" type="sibTrans" cxnId="{B1214F57-3EE7-4770-8DE4-6019E49D6AA2}">
      <dgm:prSet/>
      <dgm:spPr/>
      <dgm:t>
        <a:bodyPr/>
        <a:lstStyle/>
        <a:p>
          <a:endParaRPr lang="en-IN"/>
        </a:p>
      </dgm:t>
    </dgm:pt>
    <dgm:pt modelId="{B574D498-D100-4861-9B79-A489102CF586}">
      <dgm:prSet/>
      <dgm:spPr/>
      <dgm:t>
        <a:bodyPr/>
        <a:lstStyle/>
        <a:p>
          <a:r>
            <a:rPr lang="en-US"/>
            <a:t>To ensure data security, integrity, and consistency across all modules.</a:t>
          </a:r>
          <a:endParaRPr lang="en-IN"/>
        </a:p>
      </dgm:t>
    </dgm:pt>
    <dgm:pt modelId="{0FF0A7B8-0B5F-4507-B1FE-36E2BD230F2D}" type="parTrans" cxnId="{AA41B6DE-3F91-4E1F-AD4B-D5F428C74444}">
      <dgm:prSet/>
      <dgm:spPr/>
      <dgm:t>
        <a:bodyPr/>
        <a:lstStyle/>
        <a:p>
          <a:endParaRPr lang="en-IN"/>
        </a:p>
      </dgm:t>
    </dgm:pt>
    <dgm:pt modelId="{D90DABF4-4E2C-40B7-BE93-9F7DBA698371}" type="sibTrans" cxnId="{AA41B6DE-3F91-4E1F-AD4B-D5F428C74444}">
      <dgm:prSet/>
      <dgm:spPr/>
      <dgm:t>
        <a:bodyPr/>
        <a:lstStyle/>
        <a:p>
          <a:endParaRPr lang="en-IN"/>
        </a:p>
      </dgm:t>
    </dgm:pt>
    <dgm:pt modelId="{33DAB5BD-B93E-4BEC-BC5B-5F2C40B0259C}" type="pres">
      <dgm:prSet presAssocID="{8F065335-A09E-4FE8-9452-5AA692D6831B}" presName="linearFlow" presStyleCnt="0">
        <dgm:presLayoutVars>
          <dgm:dir/>
          <dgm:resizeHandles val="exact"/>
        </dgm:presLayoutVars>
      </dgm:prSet>
      <dgm:spPr/>
    </dgm:pt>
    <dgm:pt modelId="{D8DC8467-8579-45F4-BC64-319D9B65F301}" type="pres">
      <dgm:prSet presAssocID="{3C1DBC7B-7489-4F24-BA61-219AEF182536}" presName="composite" presStyleCnt="0"/>
      <dgm:spPr/>
    </dgm:pt>
    <dgm:pt modelId="{BC5CC8DB-F9DD-4B66-9211-1633041A9747}" type="pres">
      <dgm:prSet presAssocID="{3C1DBC7B-7489-4F24-BA61-219AEF182536}" presName="imgShp" presStyleLbl="fgImgPlace1" presStyleIdx="0" presStyleCnt="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hecklist with solid fill"/>
        </a:ext>
      </dgm:extLst>
    </dgm:pt>
    <dgm:pt modelId="{30671B29-7277-4C78-AD49-B15A034BD393}" type="pres">
      <dgm:prSet presAssocID="{3C1DBC7B-7489-4F24-BA61-219AEF182536}" presName="txShp" presStyleLbl="node1" presStyleIdx="0" presStyleCnt="6">
        <dgm:presLayoutVars>
          <dgm:bulletEnabled val="1"/>
        </dgm:presLayoutVars>
      </dgm:prSet>
      <dgm:spPr/>
    </dgm:pt>
    <dgm:pt modelId="{D99A876F-40B7-4CAB-83EE-821BDE98BFC4}" type="pres">
      <dgm:prSet presAssocID="{2FFF420C-AD61-4970-901F-049A8BE9EA0C}" presName="spacing" presStyleCnt="0"/>
      <dgm:spPr/>
    </dgm:pt>
    <dgm:pt modelId="{5D96BD8B-B689-4F67-BDAA-646772770EA5}" type="pres">
      <dgm:prSet presAssocID="{ADAD042C-A0CE-402C-8D7B-741A4A2D7990}" presName="composite" presStyleCnt="0"/>
      <dgm:spPr/>
    </dgm:pt>
    <dgm:pt modelId="{4A4A68E5-2B4C-4BBD-A002-A4315F10901F}" type="pres">
      <dgm:prSet presAssocID="{ADAD042C-A0CE-402C-8D7B-741A4A2D7990}" presName="imgShp" presStyleLbl="fgImgPlace1" presStyleIdx="1" presStyleCnt="6"/>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omputer with solid fill"/>
        </a:ext>
      </dgm:extLst>
    </dgm:pt>
    <dgm:pt modelId="{64BE053E-6439-4E0B-BFE6-AEE5B0F4211A}" type="pres">
      <dgm:prSet presAssocID="{ADAD042C-A0CE-402C-8D7B-741A4A2D7990}" presName="txShp" presStyleLbl="node1" presStyleIdx="1" presStyleCnt="6">
        <dgm:presLayoutVars>
          <dgm:bulletEnabled val="1"/>
        </dgm:presLayoutVars>
      </dgm:prSet>
      <dgm:spPr/>
    </dgm:pt>
    <dgm:pt modelId="{B921BF44-787A-4FEB-BC95-0E4D58B7B49B}" type="pres">
      <dgm:prSet presAssocID="{EDBD1918-A966-489D-A233-4ED6A5E33CB3}" presName="spacing" presStyleCnt="0"/>
      <dgm:spPr/>
    </dgm:pt>
    <dgm:pt modelId="{40FD3099-64E4-4701-ADEA-DC309145B04B}" type="pres">
      <dgm:prSet presAssocID="{5023CB91-717C-4011-8B39-8181C09B5099}" presName="composite" presStyleCnt="0"/>
      <dgm:spPr/>
    </dgm:pt>
    <dgm:pt modelId="{780B3193-E6CC-43DD-8DA3-9A088F3251C7}" type="pres">
      <dgm:prSet presAssocID="{5023CB91-717C-4011-8B39-8181C09B5099}" presName="imgShp" presStyleLbl="fgImgPlace1" presStyleIdx="2" presStyleCnt="6"/>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ooks on shelf with solid fill"/>
        </a:ext>
      </dgm:extLst>
    </dgm:pt>
    <dgm:pt modelId="{9656E165-8CEC-49E3-A5B2-48D05EA2F929}" type="pres">
      <dgm:prSet presAssocID="{5023CB91-717C-4011-8B39-8181C09B5099}" presName="txShp" presStyleLbl="node1" presStyleIdx="2" presStyleCnt="6">
        <dgm:presLayoutVars>
          <dgm:bulletEnabled val="1"/>
        </dgm:presLayoutVars>
      </dgm:prSet>
      <dgm:spPr/>
    </dgm:pt>
    <dgm:pt modelId="{D08E85BA-F613-49C5-92E9-D99AE63E3443}" type="pres">
      <dgm:prSet presAssocID="{24BB2B0C-9E31-4E0C-A7B4-BAC77EA3CD08}" presName="spacing" presStyleCnt="0"/>
      <dgm:spPr/>
    </dgm:pt>
    <dgm:pt modelId="{52A02CAA-1380-43C9-BBB8-138647AB879B}" type="pres">
      <dgm:prSet presAssocID="{ED8789A8-EAD2-4ED3-87C1-4A0FFF1ABC72}" presName="composite" presStyleCnt="0"/>
      <dgm:spPr/>
    </dgm:pt>
    <dgm:pt modelId="{A178A9FE-699A-4106-92E1-0F870D20F6AB}" type="pres">
      <dgm:prSet presAssocID="{ED8789A8-EAD2-4ED3-87C1-4A0FFF1ABC72}" presName="imgShp" presStyleLbl="fgImgPlace1" presStyleIdx="3" presStyleCnt="6"/>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Money with solid fill"/>
        </a:ext>
      </dgm:extLst>
    </dgm:pt>
    <dgm:pt modelId="{3B176E54-3B54-4B7D-AC13-5DF9EB054D27}" type="pres">
      <dgm:prSet presAssocID="{ED8789A8-EAD2-4ED3-87C1-4A0FFF1ABC72}" presName="txShp" presStyleLbl="node1" presStyleIdx="3" presStyleCnt="6">
        <dgm:presLayoutVars>
          <dgm:bulletEnabled val="1"/>
        </dgm:presLayoutVars>
      </dgm:prSet>
      <dgm:spPr/>
    </dgm:pt>
    <dgm:pt modelId="{DF85FD44-FCDC-4228-922A-60B7301649BA}" type="pres">
      <dgm:prSet presAssocID="{42BE2343-91C3-4DFD-A5C6-2F4665738326}" presName="spacing" presStyleCnt="0"/>
      <dgm:spPr/>
    </dgm:pt>
    <dgm:pt modelId="{2B20017E-5F5B-4F0A-8658-550978A95F32}" type="pres">
      <dgm:prSet presAssocID="{3AC4F5DF-B86D-46F5-A52D-23217ECC3A73}" presName="composite" presStyleCnt="0"/>
      <dgm:spPr/>
    </dgm:pt>
    <dgm:pt modelId="{0B2362F9-EBE3-4077-AA1F-9C35B895153B}" type="pres">
      <dgm:prSet presAssocID="{3AC4F5DF-B86D-46F5-A52D-23217ECC3A73}" presName="imgShp" presStyleLbl="fgImgPlace1" presStyleIdx="4" presStyleCnt="6"/>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Employee badge with solid fill"/>
        </a:ext>
      </dgm:extLst>
    </dgm:pt>
    <dgm:pt modelId="{BE24A8EC-C76A-4D21-AE62-07EAD495A057}" type="pres">
      <dgm:prSet presAssocID="{3AC4F5DF-B86D-46F5-A52D-23217ECC3A73}" presName="txShp" presStyleLbl="node1" presStyleIdx="4" presStyleCnt="6">
        <dgm:presLayoutVars>
          <dgm:bulletEnabled val="1"/>
        </dgm:presLayoutVars>
      </dgm:prSet>
      <dgm:spPr/>
    </dgm:pt>
    <dgm:pt modelId="{56A15DCB-3611-4395-9457-2FF7AB99CED4}" type="pres">
      <dgm:prSet presAssocID="{D9AC0A1A-489F-439A-92D1-E95765DB660D}" presName="spacing" presStyleCnt="0"/>
      <dgm:spPr/>
    </dgm:pt>
    <dgm:pt modelId="{8B9039B3-5DF2-4225-B05E-1C5866B8FFF5}" type="pres">
      <dgm:prSet presAssocID="{B574D498-D100-4861-9B79-A489102CF586}" presName="composite" presStyleCnt="0"/>
      <dgm:spPr/>
    </dgm:pt>
    <dgm:pt modelId="{C4A2A2D7-ACF0-44E2-BB7A-34748B75FCA2}" type="pres">
      <dgm:prSet presAssocID="{B574D498-D100-4861-9B79-A489102CF586}" presName="imgShp" presStyleLbl="fgImgPlace1" presStyleIdx="5" presStyleCnt="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Lock with solid fill"/>
        </a:ext>
      </dgm:extLst>
    </dgm:pt>
    <dgm:pt modelId="{AC08538A-9AB3-4A52-BD2A-61A4CBFB6DFB}" type="pres">
      <dgm:prSet presAssocID="{B574D498-D100-4861-9B79-A489102CF586}" presName="txShp" presStyleLbl="node1" presStyleIdx="5" presStyleCnt="6">
        <dgm:presLayoutVars>
          <dgm:bulletEnabled val="1"/>
        </dgm:presLayoutVars>
      </dgm:prSet>
      <dgm:spPr/>
    </dgm:pt>
  </dgm:ptLst>
  <dgm:cxnLst>
    <dgm:cxn modelId="{7AF04718-4F0D-4271-B996-D651A6FB42AE}" srcId="{8F065335-A09E-4FE8-9452-5AA692D6831B}" destId="{3C1DBC7B-7489-4F24-BA61-219AEF182536}" srcOrd="0" destOrd="0" parTransId="{0D5CD46E-820F-4A22-85C1-1454B9AC8F12}" sibTransId="{2FFF420C-AD61-4970-901F-049A8BE9EA0C}"/>
    <dgm:cxn modelId="{D99B8422-A81A-43A4-BAB9-6A29AD13A006}" type="presOf" srcId="{ADAD042C-A0CE-402C-8D7B-741A4A2D7990}" destId="{64BE053E-6439-4E0B-BFE6-AEE5B0F4211A}" srcOrd="0" destOrd="0" presId="urn:microsoft.com/office/officeart/2005/8/layout/vList3"/>
    <dgm:cxn modelId="{36F5AE3F-4E0F-4D7E-AFB6-5C88AF210EDC}" srcId="{8F065335-A09E-4FE8-9452-5AA692D6831B}" destId="{ED8789A8-EAD2-4ED3-87C1-4A0FFF1ABC72}" srcOrd="3" destOrd="0" parTransId="{518BADE4-A50F-41E2-9637-5505D84CB361}" sibTransId="{42BE2343-91C3-4DFD-A5C6-2F4665738326}"/>
    <dgm:cxn modelId="{A1A8D040-A537-42AA-B05B-DFF208D17CCB}" type="presOf" srcId="{5023CB91-717C-4011-8B39-8181C09B5099}" destId="{9656E165-8CEC-49E3-A5B2-48D05EA2F929}" srcOrd="0" destOrd="0" presId="urn:microsoft.com/office/officeart/2005/8/layout/vList3"/>
    <dgm:cxn modelId="{92AD0C63-72DA-4D2F-8DA2-4079D479F707}" type="presOf" srcId="{3AC4F5DF-B86D-46F5-A52D-23217ECC3A73}" destId="{BE24A8EC-C76A-4D21-AE62-07EAD495A057}" srcOrd="0" destOrd="0" presId="urn:microsoft.com/office/officeart/2005/8/layout/vList3"/>
    <dgm:cxn modelId="{CCDAA473-2007-4838-8AFA-D48367C38C3B}" type="presOf" srcId="{B574D498-D100-4861-9B79-A489102CF586}" destId="{AC08538A-9AB3-4A52-BD2A-61A4CBFB6DFB}" srcOrd="0" destOrd="0" presId="urn:microsoft.com/office/officeart/2005/8/layout/vList3"/>
    <dgm:cxn modelId="{B1214F57-3EE7-4770-8DE4-6019E49D6AA2}" srcId="{8F065335-A09E-4FE8-9452-5AA692D6831B}" destId="{3AC4F5DF-B86D-46F5-A52D-23217ECC3A73}" srcOrd="4" destOrd="0" parTransId="{2969BE72-CCA3-4F34-B44C-43DE22FB295A}" sibTransId="{D9AC0A1A-489F-439A-92D1-E95765DB660D}"/>
    <dgm:cxn modelId="{2089D479-A584-4E3C-A893-1C0D7E010BE7}" type="presOf" srcId="{8F065335-A09E-4FE8-9452-5AA692D6831B}" destId="{33DAB5BD-B93E-4BEC-BC5B-5F2C40B0259C}" srcOrd="0" destOrd="0" presId="urn:microsoft.com/office/officeart/2005/8/layout/vList3"/>
    <dgm:cxn modelId="{583D2D9D-0C2F-4468-8A50-6C075729E6C3}" type="presOf" srcId="{3C1DBC7B-7489-4F24-BA61-219AEF182536}" destId="{30671B29-7277-4C78-AD49-B15A034BD393}" srcOrd="0" destOrd="0" presId="urn:microsoft.com/office/officeart/2005/8/layout/vList3"/>
    <dgm:cxn modelId="{745652A4-EABF-4331-8952-00C6F585A809}" type="presOf" srcId="{ED8789A8-EAD2-4ED3-87C1-4A0FFF1ABC72}" destId="{3B176E54-3B54-4B7D-AC13-5DF9EB054D27}" srcOrd="0" destOrd="0" presId="urn:microsoft.com/office/officeart/2005/8/layout/vList3"/>
    <dgm:cxn modelId="{AA41B6DE-3F91-4E1F-AD4B-D5F428C74444}" srcId="{8F065335-A09E-4FE8-9452-5AA692D6831B}" destId="{B574D498-D100-4861-9B79-A489102CF586}" srcOrd="5" destOrd="0" parTransId="{0FF0A7B8-0B5F-4507-B1FE-36E2BD230F2D}" sibTransId="{D90DABF4-4E2C-40B7-BE93-9F7DBA698371}"/>
    <dgm:cxn modelId="{CE992DEC-2519-4BAF-A061-39F156388978}" srcId="{8F065335-A09E-4FE8-9452-5AA692D6831B}" destId="{5023CB91-717C-4011-8B39-8181C09B5099}" srcOrd="2" destOrd="0" parTransId="{3DEDA174-FA16-49CB-981A-C0F4B326C9B5}" sibTransId="{24BB2B0C-9E31-4E0C-A7B4-BAC77EA3CD08}"/>
    <dgm:cxn modelId="{EFF908FB-2D5D-47F1-A56B-8396A3EB9CFA}" srcId="{8F065335-A09E-4FE8-9452-5AA692D6831B}" destId="{ADAD042C-A0CE-402C-8D7B-741A4A2D7990}" srcOrd="1" destOrd="0" parTransId="{FF9F49D0-3AC1-435B-8A81-DA9A6F57C9E1}" sibTransId="{EDBD1918-A966-489D-A233-4ED6A5E33CB3}"/>
    <dgm:cxn modelId="{FCD5339E-06A0-48CE-8606-E76C113D0182}" type="presParOf" srcId="{33DAB5BD-B93E-4BEC-BC5B-5F2C40B0259C}" destId="{D8DC8467-8579-45F4-BC64-319D9B65F301}" srcOrd="0" destOrd="0" presId="urn:microsoft.com/office/officeart/2005/8/layout/vList3"/>
    <dgm:cxn modelId="{83FC625A-DBE7-4CCA-9E71-EEE653EA57C1}" type="presParOf" srcId="{D8DC8467-8579-45F4-BC64-319D9B65F301}" destId="{BC5CC8DB-F9DD-4B66-9211-1633041A9747}" srcOrd="0" destOrd="0" presId="urn:microsoft.com/office/officeart/2005/8/layout/vList3"/>
    <dgm:cxn modelId="{07E9298E-F9C2-4D8B-92C9-861DBDA09A37}" type="presParOf" srcId="{D8DC8467-8579-45F4-BC64-319D9B65F301}" destId="{30671B29-7277-4C78-AD49-B15A034BD393}" srcOrd="1" destOrd="0" presId="urn:microsoft.com/office/officeart/2005/8/layout/vList3"/>
    <dgm:cxn modelId="{D6E3651C-679B-4CDE-B27E-28CA2084CE86}" type="presParOf" srcId="{33DAB5BD-B93E-4BEC-BC5B-5F2C40B0259C}" destId="{D99A876F-40B7-4CAB-83EE-821BDE98BFC4}" srcOrd="1" destOrd="0" presId="urn:microsoft.com/office/officeart/2005/8/layout/vList3"/>
    <dgm:cxn modelId="{E83F51C6-F8DF-404B-AAA3-3B6CF506A5A6}" type="presParOf" srcId="{33DAB5BD-B93E-4BEC-BC5B-5F2C40B0259C}" destId="{5D96BD8B-B689-4F67-BDAA-646772770EA5}" srcOrd="2" destOrd="0" presId="urn:microsoft.com/office/officeart/2005/8/layout/vList3"/>
    <dgm:cxn modelId="{5EB74BF3-708C-4F35-81D8-DB0E14BCAC41}" type="presParOf" srcId="{5D96BD8B-B689-4F67-BDAA-646772770EA5}" destId="{4A4A68E5-2B4C-4BBD-A002-A4315F10901F}" srcOrd="0" destOrd="0" presId="urn:microsoft.com/office/officeart/2005/8/layout/vList3"/>
    <dgm:cxn modelId="{9C50431D-4EC8-46E6-AA9B-B43A1BA7AE16}" type="presParOf" srcId="{5D96BD8B-B689-4F67-BDAA-646772770EA5}" destId="{64BE053E-6439-4E0B-BFE6-AEE5B0F4211A}" srcOrd="1" destOrd="0" presId="urn:microsoft.com/office/officeart/2005/8/layout/vList3"/>
    <dgm:cxn modelId="{778BF6D1-AEA0-4050-8EEA-2C66A7BBA32F}" type="presParOf" srcId="{33DAB5BD-B93E-4BEC-BC5B-5F2C40B0259C}" destId="{B921BF44-787A-4FEB-BC95-0E4D58B7B49B}" srcOrd="3" destOrd="0" presId="urn:microsoft.com/office/officeart/2005/8/layout/vList3"/>
    <dgm:cxn modelId="{E0EC081C-120C-45EC-8D83-90A6DDB664C9}" type="presParOf" srcId="{33DAB5BD-B93E-4BEC-BC5B-5F2C40B0259C}" destId="{40FD3099-64E4-4701-ADEA-DC309145B04B}" srcOrd="4" destOrd="0" presId="urn:microsoft.com/office/officeart/2005/8/layout/vList3"/>
    <dgm:cxn modelId="{9E5243DC-E343-459E-ADCB-F95D80769FD2}" type="presParOf" srcId="{40FD3099-64E4-4701-ADEA-DC309145B04B}" destId="{780B3193-E6CC-43DD-8DA3-9A088F3251C7}" srcOrd="0" destOrd="0" presId="urn:microsoft.com/office/officeart/2005/8/layout/vList3"/>
    <dgm:cxn modelId="{B096B89D-6EEF-4DED-AA47-FD43A7A91FE1}" type="presParOf" srcId="{40FD3099-64E4-4701-ADEA-DC309145B04B}" destId="{9656E165-8CEC-49E3-A5B2-48D05EA2F929}" srcOrd="1" destOrd="0" presId="urn:microsoft.com/office/officeart/2005/8/layout/vList3"/>
    <dgm:cxn modelId="{2F4FA2C9-69AB-4F86-8D72-F15B97EE02D4}" type="presParOf" srcId="{33DAB5BD-B93E-4BEC-BC5B-5F2C40B0259C}" destId="{D08E85BA-F613-49C5-92E9-D99AE63E3443}" srcOrd="5" destOrd="0" presId="urn:microsoft.com/office/officeart/2005/8/layout/vList3"/>
    <dgm:cxn modelId="{5376B58C-2A14-4DA8-8DD2-977DB417BE03}" type="presParOf" srcId="{33DAB5BD-B93E-4BEC-BC5B-5F2C40B0259C}" destId="{52A02CAA-1380-43C9-BBB8-138647AB879B}" srcOrd="6" destOrd="0" presId="urn:microsoft.com/office/officeart/2005/8/layout/vList3"/>
    <dgm:cxn modelId="{75C7B64D-30FC-4044-B059-AA2F114F3891}" type="presParOf" srcId="{52A02CAA-1380-43C9-BBB8-138647AB879B}" destId="{A178A9FE-699A-4106-92E1-0F870D20F6AB}" srcOrd="0" destOrd="0" presId="urn:microsoft.com/office/officeart/2005/8/layout/vList3"/>
    <dgm:cxn modelId="{0C75761C-721B-4028-9DA9-DB499D99CF1C}" type="presParOf" srcId="{52A02CAA-1380-43C9-BBB8-138647AB879B}" destId="{3B176E54-3B54-4B7D-AC13-5DF9EB054D27}" srcOrd="1" destOrd="0" presId="urn:microsoft.com/office/officeart/2005/8/layout/vList3"/>
    <dgm:cxn modelId="{783073F7-6F4F-459E-B888-9E579102AB22}" type="presParOf" srcId="{33DAB5BD-B93E-4BEC-BC5B-5F2C40B0259C}" destId="{DF85FD44-FCDC-4228-922A-60B7301649BA}" srcOrd="7" destOrd="0" presId="urn:microsoft.com/office/officeart/2005/8/layout/vList3"/>
    <dgm:cxn modelId="{7DA0DB86-4686-4019-B4CF-99E0F4489435}" type="presParOf" srcId="{33DAB5BD-B93E-4BEC-BC5B-5F2C40B0259C}" destId="{2B20017E-5F5B-4F0A-8658-550978A95F32}" srcOrd="8" destOrd="0" presId="urn:microsoft.com/office/officeart/2005/8/layout/vList3"/>
    <dgm:cxn modelId="{1F6B6D6D-6E32-4DDC-9E2A-BF3B00E3C466}" type="presParOf" srcId="{2B20017E-5F5B-4F0A-8658-550978A95F32}" destId="{0B2362F9-EBE3-4077-AA1F-9C35B895153B}" srcOrd="0" destOrd="0" presId="urn:microsoft.com/office/officeart/2005/8/layout/vList3"/>
    <dgm:cxn modelId="{EF40BD41-7DB7-4014-928B-2866AF24C544}" type="presParOf" srcId="{2B20017E-5F5B-4F0A-8658-550978A95F32}" destId="{BE24A8EC-C76A-4D21-AE62-07EAD495A057}" srcOrd="1" destOrd="0" presId="urn:microsoft.com/office/officeart/2005/8/layout/vList3"/>
    <dgm:cxn modelId="{A7F0CAE6-70A9-4C72-A12D-9A497A96D9D0}" type="presParOf" srcId="{33DAB5BD-B93E-4BEC-BC5B-5F2C40B0259C}" destId="{56A15DCB-3611-4395-9457-2FF7AB99CED4}" srcOrd="9" destOrd="0" presId="urn:microsoft.com/office/officeart/2005/8/layout/vList3"/>
    <dgm:cxn modelId="{E898FCF9-B64F-4AFC-A7B6-7C286716D1C2}" type="presParOf" srcId="{33DAB5BD-B93E-4BEC-BC5B-5F2C40B0259C}" destId="{8B9039B3-5DF2-4225-B05E-1C5866B8FFF5}" srcOrd="10" destOrd="0" presId="urn:microsoft.com/office/officeart/2005/8/layout/vList3"/>
    <dgm:cxn modelId="{04FD9791-087A-40CA-919B-4AEE3FB929AB}" type="presParOf" srcId="{8B9039B3-5DF2-4225-B05E-1C5866B8FFF5}" destId="{C4A2A2D7-ACF0-44E2-BB7A-34748B75FCA2}" srcOrd="0" destOrd="0" presId="urn:microsoft.com/office/officeart/2005/8/layout/vList3"/>
    <dgm:cxn modelId="{B586199E-4864-4531-9C92-478BF9F066ED}" type="presParOf" srcId="{8B9039B3-5DF2-4225-B05E-1C5866B8FFF5}" destId="{AC08538A-9AB3-4A52-BD2A-61A4CBFB6DFB}"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1553C4-7917-4538-A903-85717359E931}" type="doc">
      <dgm:prSet loTypeId="urn:microsoft.com/office/officeart/2005/8/layout/default" loCatId="list" qsTypeId="urn:microsoft.com/office/officeart/2005/8/quickstyle/simple4" qsCatId="simple" csTypeId="urn:microsoft.com/office/officeart/2005/8/colors/accent1_2" csCatId="accent1" phldr="1"/>
      <dgm:spPr/>
      <dgm:t>
        <a:bodyPr/>
        <a:lstStyle/>
        <a:p>
          <a:endParaRPr lang="en-IN"/>
        </a:p>
      </dgm:t>
    </dgm:pt>
    <dgm:pt modelId="{18DA65CD-DBDF-44C5-A161-B4449B46012F}">
      <dgm:prSet custT="1"/>
      <dgm:spPr>
        <a:scene3d>
          <a:camera prst="orthographicFront"/>
          <a:lightRig rig="threePt" dir="t"/>
        </a:scene3d>
        <a:sp3d>
          <a:bevelT w="165100" prst="coolSlant"/>
        </a:sp3d>
      </dgm:spPr>
      <dgm:t>
        <a:bodyPr/>
        <a:lstStyle/>
        <a:p>
          <a:r>
            <a:rPr lang="en-US" sz="1200" b="1" dirty="0"/>
            <a:t>Department</a:t>
          </a:r>
          <a:r>
            <a:rPr lang="en-US" sz="1200" dirty="0"/>
            <a:t>: </a:t>
          </a:r>
          <a:r>
            <a:rPr lang="en-US" sz="1200" dirty="0" err="1"/>
            <a:t>department_id</a:t>
          </a:r>
          <a:r>
            <a:rPr lang="en-US" sz="1200" dirty="0"/>
            <a:t>, </a:t>
          </a:r>
          <a:r>
            <a:rPr lang="en-US" sz="1200" dirty="0" err="1"/>
            <a:t>department_name</a:t>
          </a:r>
          <a:r>
            <a:rPr lang="en-US" sz="1200" dirty="0"/>
            <a:t>.</a:t>
          </a:r>
          <a:endParaRPr lang="en-IN" sz="1200" dirty="0"/>
        </a:p>
      </dgm:t>
    </dgm:pt>
    <dgm:pt modelId="{A4F18E7C-258B-42F4-B6D9-C366C52536B8}" type="parTrans" cxnId="{DB1E63E3-96DE-4D2F-851D-EEAFDE1E251F}">
      <dgm:prSet/>
      <dgm:spPr/>
      <dgm:t>
        <a:bodyPr/>
        <a:lstStyle/>
        <a:p>
          <a:endParaRPr lang="en-IN" sz="1200"/>
        </a:p>
      </dgm:t>
    </dgm:pt>
    <dgm:pt modelId="{D7FC7303-DA5E-4577-971A-11474EFCD15A}" type="sibTrans" cxnId="{DB1E63E3-96DE-4D2F-851D-EEAFDE1E251F}">
      <dgm:prSet/>
      <dgm:spPr/>
      <dgm:t>
        <a:bodyPr/>
        <a:lstStyle/>
        <a:p>
          <a:endParaRPr lang="en-IN" sz="1200"/>
        </a:p>
      </dgm:t>
    </dgm:pt>
    <dgm:pt modelId="{5F0C3CB3-D960-4BEF-BD82-ED42DBBC0ED8}">
      <dgm:prSet custT="1"/>
      <dgm:spPr>
        <a:scene3d>
          <a:camera prst="orthographicFront"/>
          <a:lightRig rig="threePt" dir="t"/>
        </a:scene3d>
        <a:sp3d>
          <a:bevelT w="165100" prst="coolSlant"/>
        </a:sp3d>
      </dgm:spPr>
      <dgm:t>
        <a:bodyPr/>
        <a:lstStyle/>
        <a:p>
          <a:r>
            <a:rPr lang="en-US" sz="1200" b="1" dirty="0" err="1"/>
            <a:t>Department_Heads</a:t>
          </a:r>
          <a:r>
            <a:rPr lang="en-US" sz="1200" dirty="0"/>
            <a:t>: </a:t>
          </a:r>
          <a:r>
            <a:rPr lang="en-US" sz="1200" dirty="0" err="1"/>
            <a:t>department_head_id</a:t>
          </a:r>
          <a:r>
            <a:rPr lang="en-US" sz="1200" dirty="0"/>
            <a:t>, name, email, </a:t>
          </a:r>
          <a:r>
            <a:rPr lang="en-US" sz="1200" dirty="0" err="1"/>
            <a:t>department_id</a:t>
          </a:r>
          <a:r>
            <a:rPr lang="en-US" sz="1200" dirty="0"/>
            <a:t>, </a:t>
          </a:r>
          <a:r>
            <a:rPr lang="en-US" sz="1200" dirty="0" err="1"/>
            <a:t>salary_id</a:t>
          </a:r>
          <a:r>
            <a:rPr lang="en-US" sz="1200" dirty="0"/>
            <a:t>.</a:t>
          </a:r>
          <a:endParaRPr lang="en-IN" sz="1200" dirty="0"/>
        </a:p>
      </dgm:t>
    </dgm:pt>
    <dgm:pt modelId="{0D3DE811-ED68-419F-A0CB-481B2A0DADF0}" type="parTrans" cxnId="{C2398CA5-9CF8-4480-8D24-AFA902D74BF2}">
      <dgm:prSet/>
      <dgm:spPr/>
      <dgm:t>
        <a:bodyPr/>
        <a:lstStyle/>
        <a:p>
          <a:endParaRPr lang="en-IN" sz="1200"/>
        </a:p>
      </dgm:t>
    </dgm:pt>
    <dgm:pt modelId="{D79E1901-175B-4057-BE6F-4F26D44A156D}" type="sibTrans" cxnId="{C2398CA5-9CF8-4480-8D24-AFA902D74BF2}">
      <dgm:prSet/>
      <dgm:spPr/>
      <dgm:t>
        <a:bodyPr/>
        <a:lstStyle/>
        <a:p>
          <a:endParaRPr lang="en-IN" sz="1200"/>
        </a:p>
      </dgm:t>
    </dgm:pt>
    <dgm:pt modelId="{6F154D13-EDA8-4776-BF31-2D3422492031}">
      <dgm:prSet custT="1"/>
      <dgm:spPr>
        <a:scene3d>
          <a:camera prst="orthographicFront"/>
          <a:lightRig rig="threePt" dir="t"/>
        </a:scene3d>
        <a:sp3d>
          <a:bevelT w="165100" prst="coolSlant"/>
        </a:sp3d>
      </dgm:spPr>
      <dgm:t>
        <a:bodyPr/>
        <a:lstStyle/>
        <a:p>
          <a:r>
            <a:rPr lang="en-US" sz="1200" b="1" dirty="0"/>
            <a:t>Courses</a:t>
          </a:r>
          <a:r>
            <a:rPr lang="en-US" sz="1200" dirty="0"/>
            <a:t>: </a:t>
          </a:r>
          <a:r>
            <a:rPr lang="en-US" sz="1200" dirty="0" err="1"/>
            <a:t>course_id</a:t>
          </a:r>
          <a:r>
            <a:rPr lang="en-US" sz="1200" dirty="0"/>
            <a:t>, </a:t>
          </a:r>
          <a:r>
            <a:rPr lang="en-US" sz="1200" dirty="0" err="1"/>
            <a:t>course_name</a:t>
          </a:r>
          <a:r>
            <a:rPr lang="en-US" sz="1200" dirty="0"/>
            <a:t>, </a:t>
          </a:r>
          <a:r>
            <a:rPr lang="en-US" sz="1200" dirty="0" err="1"/>
            <a:t>department_id</a:t>
          </a:r>
          <a:r>
            <a:rPr lang="en-US" sz="1200" dirty="0"/>
            <a:t>, </a:t>
          </a:r>
          <a:r>
            <a:rPr lang="en-US" sz="1200" dirty="0" err="1"/>
            <a:t>total_credits</a:t>
          </a:r>
          <a:r>
            <a:rPr lang="en-US" sz="1200" dirty="0"/>
            <a:t>.</a:t>
          </a:r>
          <a:endParaRPr lang="en-IN" sz="1200" dirty="0"/>
        </a:p>
      </dgm:t>
    </dgm:pt>
    <dgm:pt modelId="{62ACCD23-7453-44A2-8508-DE317F6BB884}" type="parTrans" cxnId="{7EDCB5FF-9869-467B-8755-C7CB6CB0A82D}">
      <dgm:prSet/>
      <dgm:spPr/>
      <dgm:t>
        <a:bodyPr/>
        <a:lstStyle/>
        <a:p>
          <a:endParaRPr lang="en-IN" sz="1200"/>
        </a:p>
      </dgm:t>
    </dgm:pt>
    <dgm:pt modelId="{E58881C5-F1C5-49A4-AB49-9CA44FF86926}" type="sibTrans" cxnId="{7EDCB5FF-9869-467B-8755-C7CB6CB0A82D}">
      <dgm:prSet/>
      <dgm:spPr/>
      <dgm:t>
        <a:bodyPr/>
        <a:lstStyle/>
        <a:p>
          <a:endParaRPr lang="en-IN" sz="1200"/>
        </a:p>
      </dgm:t>
    </dgm:pt>
    <dgm:pt modelId="{502ADFC8-601D-4AFB-B8CE-34AE8FA306D6}">
      <dgm:prSet custT="1"/>
      <dgm:spPr>
        <a:scene3d>
          <a:camera prst="orthographicFront"/>
          <a:lightRig rig="threePt" dir="t"/>
        </a:scene3d>
        <a:sp3d>
          <a:bevelT w="165100" prst="coolSlant"/>
        </a:sp3d>
      </dgm:spPr>
      <dgm:t>
        <a:bodyPr/>
        <a:lstStyle/>
        <a:p>
          <a:r>
            <a:rPr lang="en-US" sz="1200" b="1" dirty="0"/>
            <a:t>Instructors</a:t>
          </a:r>
          <a:r>
            <a:rPr lang="en-US" sz="1200" dirty="0"/>
            <a:t>: </a:t>
          </a:r>
          <a:r>
            <a:rPr lang="en-US" sz="1200" dirty="0" err="1"/>
            <a:t>instructor_id</a:t>
          </a:r>
          <a:r>
            <a:rPr lang="en-US" sz="1200" dirty="0"/>
            <a:t>, name, gender, </a:t>
          </a:r>
          <a:r>
            <a:rPr lang="en-US" sz="1200" dirty="0" err="1"/>
            <a:t>contact_number</a:t>
          </a:r>
          <a:r>
            <a:rPr lang="en-US" sz="1200" dirty="0"/>
            <a:t>, email, </a:t>
          </a:r>
          <a:r>
            <a:rPr lang="en-US" sz="1200" dirty="0" err="1"/>
            <a:t>department_id</a:t>
          </a:r>
          <a:r>
            <a:rPr lang="en-US" sz="1200" dirty="0"/>
            <a:t>, </a:t>
          </a:r>
          <a:r>
            <a:rPr lang="en-US" sz="1200" dirty="0" err="1"/>
            <a:t>course_id</a:t>
          </a:r>
          <a:r>
            <a:rPr lang="en-US" sz="1200" dirty="0"/>
            <a:t>, </a:t>
          </a:r>
          <a:r>
            <a:rPr lang="en-US" sz="1200" dirty="0" err="1"/>
            <a:t>joining_date</a:t>
          </a:r>
          <a:r>
            <a:rPr lang="en-US" sz="1200" dirty="0"/>
            <a:t>, </a:t>
          </a:r>
          <a:r>
            <a:rPr lang="en-US" sz="1200" dirty="0" err="1"/>
            <a:t>salary_id</a:t>
          </a:r>
          <a:r>
            <a:rPr lang="en-US" sz="1200" dirty="0"/>
            <a:t>.</a:t>
          </a:r>
          <a:endParaRPr lang="en-IN" sz="1200" dirty="0"/>
        </a:p>
      </dgm:t>
    </dgm:pt>
    <dgm:pt modelId="{4906C097-4822-4B50-B3AA-2675FC19787C}" type="parTrans" cxnId="{1861E81C-9B2C-4FAB-92FF-5936DF16DE08}">
      <dgm:prSet/>
      <dgm:spPr/>
      <dgm:t>
        <a:bodyPr/>
        <a:lstStyle/>
        <a:p>
          <a:endParaRPr lang="en-IN" sz="1200"/>
        </a:p>
      </dgm:t>
    </dgm:pt>
    <dgm:pt modelId="{1610BBA7-94B3-43CB-867F-C00A1874BF3D}" type="sibTrans" cxnId="{1861E81C-9B2C-4FAB-92FF-5936DF16DE08}">
      <dgm:prSet/>
      <dgm:spPr/>
      <dgm:t>
        <a:bodyPr/>
        <a:lstStyle/>
        <a:p>
          <a:endParaRPr lang="en-IN" sz="1200"/>
        </a:p>
      </dgm:t>
    </dgm:pt>
    <dgm:pt modelId="{BFCA59E8-D7F3-4B52-9F0D-E99F69C8A13D}">
      <dgm:prSet custT="1"/>
      <dgm:spPr>
        <a:scene3d>
          <a:camera prst="orthographicFront"/>
          <a:lightRig rig="threePt" dir="t"/>
        </a:scene3d>
        <a:sp3d>
          <a:bevelT w="165100" prst="coolSlant"/>
        </a:sp3d>
      </dgm:spPr>
      <dgm:t>
        <a:bodyPr/>
        <a:lstStyle/>
        <a:p>
          <a:r>
            <a:rPr lang="en-US" sz="1200" b="1" dirty="0" err="1"/>
            <a:t>Boys_Hostel</a:t>
          </a:r>
          <a:r>
            <a:rPr lang="en-US" sz="1200" dirty="0"/>
            <a:t>: </a:t>
          </a:r>
          <a:r>
            <a:rPr lang="en-US" sz="1200" dirty="0" err="1"/>
            <a:t>hostel_id</a:t>
          </a:r>
          <a:r>
            <a:rPr lang="en-US" sz="1200" dirty="0"/>
            <a:t>, </a:t>
          </a:r>
          <a:r>
            <a:rPr lang="en-US" sz="1200" dirty="0" err="1"/>
            <a:t>hostel_name</a:t>
          </a:r>
          <a:r>
            <a:rPr lang="en-US" sz="1200" dirty="0"/>
            <a:t>, capacity, </a:t>
          </a:r>
          <a:r>
            <a:rPr lang="en-US" sz="1200" dirty="0" err="1"/>
            <a:t>available_capacity</a:t>
          </a:r>
          <a:r>
            <a:rPr lang="en-US" sz="1200" dirty="0"/>
            <a:t>.</a:t>
          </a:r>
          <a:endParaRPr lang="en-IN" sz="1200" dirty="0"/>
        </a:p>
      </dgm:t>
    </dgm:pt>
    <dgm:pt modelId="{4AABD3C8-6AEE-4F93-90D3-2B232BBECCB5}" type="parTrans" cxnId="{02901D04-6654-4971-8A02-B8FDE6C94FB7}">
      <dgm:prSet/>
      <dgm:spPr/>
      <dgm:t>
        <a:bodyPr/>
        <a:lstStyle/>
        <a:p>
          <a:endParaRPr lang="en-IN" sz="1200"/>
        </a:p>
      </dgm:t>
    </dgm:pt>
    <dgm:pt modelId="{4B4AE711-CD75-4C66-AA31-229D95ADE520}" type="sibTrans" cxnId="{02901D04-6654-4971-8A02-B8FDE6C94FB7}">
      <dgm:prSet/>
      <dgm:spPr/>
      <dgm:t>
        <a:bodyPr/>
        <a:lstStyle/>
        <a:p>
          <a:endParaRPr lang="en-IN" sz="1200"/>
        </a:p>
      </dgm:t>
    </dgm:pt>
    <dgm:pt modelId="{A4CB3A50-DA5C-4C2D-A8FA-63FBE6180558}">
      <dgm:prSet custT="1"/>
      <dgm:spPr>
        <a:scene3d>
          <a:camera prst="orthographicFront"/>
          <a:lightRig rig="threePt" dir="t"/>
        </a:scene3d>
        <a:sp3d>
          <a:bevelT w="165100" prst="coolSlant"/>
        </a:sp3d>
      </dgm:spPr>
      <dgm:t>
        <a:bodyPr/>
        <a:lstStyle/>
        <a:p>
          <a:r>
            <a:rPr lang="en-US" sz="1200" b="1" dirty="0" err="1"/>
            <a:t>Girls_Hostel</a:t>
          </a:r>
          <a:r>
            <a:rPr lang="en-US" sz="1200" dirty="0"/>
            <a:t>: </a:t>
          </a:r>
          <a:r>
            <a:rPr lang="en-US" sz="1200" dirty="0" err="1"/>
            <a:t>hostel_id</a:t>
          </a:r>
          <a:r>
            <a:rPr lang="en-US" sz="1200" dirty="0"/>
            <a:t>, </a:t>
          </a:r>
          <a:r>
            <a:rPr lang="en-US" sz="1200" dirty="0" err="1"/>
            <a:t>hostel_name</a:t>
          </a:r>
          <a:r>
            <a:rPr lang="en-US" sz="1200" dirty="0"/>
            <a:t>, capacity, </a:t>
          </a:r>
          <a:r>
            <a:rPr lang="en-US" sz="1200" dirty="0" err="1"/>
            <a:t>available_capacity</a:t>
          </a:r>
          <a:r>
            <a:rPr lang="en-US" sz="1200" dirty="0"/>
            <a:t>.</a:t>
          </a:r>
          <a:endParaRPr lang="en-IN" sz="1200" dirty="0"/>
        </a:p>
      </dgm:t>
    </dgm:pt>
    <dgm:pt modelId="{8DA481B7-65EA-4017-A629-24BA93CF49E4}" type="parTrans" cxnId="{10130045-FAD6-4943-9F7D-2518A6C21A32}">
      <dgm:prSet/>
      <dgm:spPr/>
      <dgm:t>
        <a:bodyPr/>
        <a:lstStyle/>
        <a:p>
          <a:endParaRPr lang="en-IN" sz="1200"/>
        </a:p>
      </dgm:t>
    </dgm:pt>
    <dgm:pt modelId="{45BD9A0B-1A00-454E-8553-D07041DA6EBF}" type="sibTrans" cxnId="{10130045-FAD6-4943-9F7D-2518A6C21A32}">
      <dgm:prSet/>
      <dgm:spPr/>
      <dgm:t>
        <a:bodyPr/>
        <a:lstStyle/>
        <a:p>
          <a:endParaRPr lang="en-IN" sz="1200"/>
        </a:p>
      </dgm:t>
    </dgm:pt>
    <dgm:pt modelId="{A8170A11-A32E-4DFB-8423-74403A7C670D}">
      <dgm:prSet custT="1"/>
      <dgm:spPr>
        <a:scene3d>
          <a:camera prst="orthographicFront"/>
          <a:lightRig rig="threePt" dir="t"/>
        </a:scene3d>
        <a:sp3d>
          <a:bevelT w="165100" prst="coolSlant"/>
        </a:sp3d>
      </dgm:spPr>
      <dgm:t>
        <a:bodyPr/>
        <a:lstStyle/>
        <a:p>
          <a:r>
            <a:rPr lang="en-US" sz="1200" b="1" dirty="0" err="1"/>
            <a:t>Hostel_Wardens</a:t>
          </a:r>
          <a:r>
            <a:rPr lang="en-US" sz="1200" dirty="0"/>
            <a:t>: </a:t>
          </a:r>
          <a:r>
            <a:rPr lang="en-US" sz="1200" dirty="0" err="1"/>
            <a:t>warden_id</a:t>
          </a:r>
          <a:r>
            <a:rPr lang="en-US" sz="1200" dirty="0"/>
            <a:t>, name, gender, </a:t>
          </a:r>
          <a:r>
            <a:rPr lang="en-US" sz="1200" dirty="0" err="1"/>
            <a:t>contact_number</a:t>
          </a:r>
          <a:r>
            <a:rPr lang="en-US" sz="1200" dirty="0"/>
            <a:t>, email, </a:t>
          </a:r>
          <a:r>
            <a:rPr lang="en-US" sz="1200" dirty="0" err="1"/>
            <a:t>boys_hostel_id</a:t>
          </a:r>
          <a:r>
            <a:rPr lang="en-US" sz="1200" dirty="0"/>
            <a:t>, </a:t>
          </a:r>
          <a:r>
            <a:rPr lang="en-US" sz="1200" dirty="0" err="1"/>
            <a:t>girls_hostel_id</a:t>
          </a:r>
          <a:r>
            <a:rPr lang="en-US" sz="1200" dirty="0"/>
            <a:t>, </a:t>
          </a:r>
          <a:r>
            <a:rPr lang="en-US" sz="1200" dirty="0" err="1"/>
            <a:t>is_head_warden</a:t>
          </a:r>
          <a:r>
            <a:rPr lang="en-US" sz="1200" dirty="0"/>
            <a:t>, </a:t>
          </a:r>
          <a:r>
            <a:rPr lang="en-US" sz="1200" dirty="0" err="1"/>
            <a:t>salary_id</a:t>
          </a:r>
          <a:r>
            <a:rPr lang="en-US" sz="1200" dirty="0"/>
            <a:t>.</a:t>
          </a:r>
          <a:endParaRPr lang="en-IN" sz="1200" dirty="0"/>
        </a:p>
      </dgm:t>
    </dgm:pt>
    <dgm:pt modelId="{AA0A8C47-06D3-47C6-87A4-CF620B10399A}" type="parTrans" cxnId="{E14F3210-6041-4C8E-BCDA-D2BDD3DA7DE7}">
      <dgm:prSet/>
      <dgm:spPr/>
      <dgm:t>
        <a:bodyPr/>
        <a:lstStyle/>
        <a:p>
          <a:endParaRPr lang="en-IN" sz="1200"/>
        </a:p>
      </dgm:t>
    </dgm:pt>
    <dgm:pt modelId="{9EB5226E-8D94-40B5-B5AD-59B0CA6D2873}" type="sibTrans" cxnId="{E14F3210-6041-4C8E-BCDA-D2BDD3DA7DE7}">
      <dgm:prSet/>
      <dgm:spPr/>
      <dgm:t>
        <a:bodyPr/>
        <a:lstStyle/>
        <a:p>
          <a:endParaRPr lang="en-IN" sz="1200"/>
        </a:p>
      </dgm:t>
    </dgm:pt>
    <dgm:pt modelId="{8455CAE6-92AC-4201-93D6-03FA52F9C209}">
      <dgm:prSet custT="1"/>
      <dgm:spPr>
        <a:scene3d>
          <a:camera prst="orthographicFront"/>
          <a:lightRig rig="threePt" dir="t"/>
        </a:scene3d>
        <a:sp3d>
          <a:bevelT w="165100" prst="coolSlant"/>
        </a:sp3d>
      </dgm:spPr>
      <dgm:t>
        <a:bodyPr/>
        <a:lstStyle/>
        <a:p>
          <a:r>
            <a:rPr lang="en-US" sz="1200" b="1" dirty="0"/>
            <a:t>Students</a:t>
          </a:r>
          <a:r>
            <a:rPr lang="en-US" sz="1200" dirty="0"/>
            <a:t>: </a:t>
          </a:r>
          <a:r>
            <a:rPr lang="en-US" sz="1200" dirty="0" err="1"/>
            <a:t>student_id</a:t>
          </a:r>
          <a:r>
            <a:rPr lang="en-US" sz="1200" dirty="0"/>
            <a:t>, name, gender, dob, </a:t>
          </a:r>
          <a:r>
            <a:rPr lang="en-US" sz="1200" dirty="0" err="1"/>
            <a:t>contact_number</a:t>
          </a:r>
          <a:r>
            <a:rPr lang="en-US" sz="1200" dirty="0"/>
            <a:t>, email, </a:t>
          </a:r>
          <a:r>
            <a:rPr lang="en-US" sz="1200" dirty="0" err="1"/>
            <a:t>hostler_or_day</a:t>
          </a:r>
          <a:r>
            <a:rPr lang="en-US" sz="1200" dirty="0"/>
            <a:t>, </a:t>
          </a:r>
          <a:r>
            <a:rPr lang="en-US" sz="1200" dirty="0" err="1"/>
            <a:t>avails_bus</a:t>
          </a:r>
          <a:r>
            <a:rPr lang="en-US" sz="1200" dirty="0"/>
            <a:t>, </a:t>
          </a:r>
          <a:r>
            <a:rPr lang="en-US" sz="1200" dirty="0" err="1"/>
            <a:t>department_id</a:t>
          </a:r>
          <a:r>
            <a:rPr lang="en-US" sz="1200" dirty="0"/>
            <a:t>, </a:t>
          </a:r>
          <a:r>
            <a:rPr lang="en-US" sz="1200" dirty="0" err="1"/>
            <a:t>boys_hostel_id</a:t>
          </a:r>
          <a:r>
            <a:rPr lang="en-US" sz="1200" dirty="0"/>
            <a:t>, </a:t>
          </a:r>
          <a:r>
            <a:rPr lang="en-US" sz="1200" dirty="0" err="1"/>
            <a:t>girls_hostel_id</a:t>
          </a:r>
          <a:r>
            <a:rPr lang="en-US" sz="1200" dirty="0"/>
            <a:t>.</a:t>
          </a:r>
          <a:endParaRPr lang="en-IN" sz="1200" dirty="0"/>
        </a:p>
      </dgm:t>
    </dgm:pt>
    <dgm:pt modelId="{5EBDCE67-4F7A-45F6-B5F9-9BCAEBADCF9F}" type="parTrans" cxnId="{2AD61846-1332-4E38-86E5-2994F4A710C9}">
      <dgm:prSet/>
      <dgm:spPr/>
      <dgm:t>
        <a:bodyPr/>
        <a:lstStyle/>
        <a:p>
          <a:endParaRPr lang="en-IN" sz="1200"/>
        </a:p>
      </dgm:t>
    </dgm:pt>
    <dgm:pt modelId="{FE2BBE87-F5B0-4493-9A05-C0167A124DF8}" type="sibTrans" cxnId="{2AD61846-1332-4E38-86E5-2994F4A710C9}">
      <dgm:prSet/>
      <dgm:spPr/>
      <dgm:t>
        <a:bodyPr/>
        <a:lstStyle/>
        <a:p>
          <a:endParaRPr lang="en-IN" sz="1200"/>
        </a:p>
      </dgm:t>
    </dgm:pt>
    <dgm:pt modelId="{FFC62346-DE0D-4EDC-B71B-C60A754DA1B6}">
      <dgm:prSet custT="1"/>
      <dgm:spPr>
        <a:scene3d>
          <a:camera prst="orthographicFront"/>
          <a:lightRig rig="threePt" dir="t"/>
        </a:scene3d>
        <a:sp3d>
          <a:bevelT w="165100" prst="coolSlant"/>
        </a:sp3d>
      </dgm:spPr>
      <dgm:t>
        <a:bodyPr/>
        <a:lstStyle/>
        <a:p>
          <a:r>
            <a:rPr lang="en-US" sz="1200" b="1" dirty="0" err="1"/>
            <a:t>Office_Staff</a:t>
          </a:r>
          <a:r>
            <a:rPr lang="en-US" sz="1200" dirty="0"/>
            <a:t>: </a:t>
          </a:r>
          <a:r>
            <a:rPr lang="en-US" sz="1200" dirty="0" err="1"/>
            <a:t>staff_id</a:t>
          </a:r>
          <a:r>
            <a:rPr lang="en-US" sz="1200" dirty="0"/>
            <a:t>, name, position, </a:t>
          </a:r>
          <a:r>
            <a:rPr lang="en-US" sz="1200" dirty="0" err="1"/>
            <a:t>contact_number</a:t>
          </a:r>
          <a:r>
            <a:rPr lang="en-US" sz="1200" dirty="0"/>
            <a:t>, email, </a:t>
          </a:r>
          <a:r>
            <a:rPr lang="en-US" sz="1200" dirty="0" err="1"/>
            <a:t>salary_id</a:t>
          </a:r>
          <a:r>
            <a:rPr lang="en-US" sz="1200" dirty="0"/>
            <a:t>.</a:t>
          </a:r>
          <a:endParaRPr lang="en-IN" sz="1200" dirty="0"/>
        </a:p>
      </dgm:t>
    </dgm:pt>
    <dgm:pt modelId="{5E5727D8-3AC5-4DF4-B8CB-F1967E0D2A44}" type="parTrans" cxnId="{297768EA-9D91-4100-8EDF-C2CB46BF89F6}">
      <dgm:prSet/>
      <dgm:spPr/>
      <dgm:t>
        <a:bodyPr/>
        <a:lstStyle/>
        <a:p>
          <a:endParaRPr lang="en-IN" sz="1200"/>
        </a:p>
      </dgm:t>
    </dgm:pt>
    <dgm:pt modelId="{89C9023E-EF86-481A-815F-C64A9D31276C}" type="sibTrans" cxnId="{297768EA-9D91-4100-8EDF-C2CB46BF89F6}">
      <dgm:prSet/>
      <dgm:spPr/>
      <dgm:t>
        <a:bodyPr/>
        <a:lstStyle/>
        <a:p>
          <a:endParaRPr lang="en-IN" sz="1200"/>
        </a:p>
      </dgm:t>
    </dgm:pt>
    <dgm:pt modelId="{E4939F9D-EB5E-4FA5-B866-C2EB55E53BAC}">
      <dgm:prSet custT="1"/>
      <dgm:spPr>
        <a:scene3d>
          <a:camera prst="orthographicFront"/>
          <a:lightRig rig="threePt" dir="t"/>
        </a:scene3d>
        <a:sp3d>
          <a:bevelT w="165100" prst="coolSlant"/>
        </a:sp3d>
      </dgm:spPr>
      <dgm:t>
        <a:bodyPr/>
        <a:lstStyle/>
        <a:p>
          <a:r>
            <a:rPr lang="en-US" sz="1200" b="1" dirty="0"/>
            <a:t>Salary: </a:t>
          </a:r>
          <a:r>
            <a:rPr lang="en-US" sz="1200" dirty="0" err="1"/>
            <a:t>salary_id</a:t>
          </a:r>
          <a:r>
            <a:rPr lang="en-US" sz="1200" dirty="0"/>
            <a:t>, </a:t>
          </a:r>
          <a:r>
            <a:rPr lang="en-US" sz="1200" dirty="0" err="1"/>
            <a:t>salary_amount</a:t>
          </a:r>
          <a:r>
            <a:rPr lang="en-US" sz="1200" dirty="0"/>
            <a:t>.</a:t>
          </a:r>
          <a:endParaRPr lang="en-IN" sz="1200" dirty="0"/>
        </a:p>
      </dgm:t>
    </dgm:pt>
    <dgm:pt modelId="{8C2E0AFE-F9BA-4AE1-B90B-BA083D0FC766}" type="parTrans" cxnId="{069880E2-F154-4237-A09C-9DAB41504D9F}">
      <dgm:prSet/>
      <dgm:spPr/>
      <dgm:t>
        <a:bodyPr/>
        <a:lstStyle/>
        <a:p>
          <a:endParaRPr lang="en-IN" sz="1200"/>
        </a:p>
      </dgm:t>
    </dgm:pt>
    <dgm:pt modelId="{B31441BB-D173-4938-9556-43FC3921E4EF}" type="sibTrans" cxnId="{069880E2-F154-4237-A09C-9DAB41504D9F}">
      <dgm:prSet/>
      <dgm:spPr/>
      <dgm:t>
        <a:bodyPr/>
        <a:lstStyle/>
        <a:p>
          <a:endParaRPr lang="en-IN" sz="1200"/>
        </a:p>
      </dgm:t>
    </dgm:pt>
    <dgm:pt modelId="{71FAA0F3-2825-4866-8F29-63789D03FE8D}">
      <dgm:prSet custT="1"/>
      <dgm:spPr>
        <a:scene3d>
          <a:camera prst="orthographicFront"/>
          <a:lightRig rig="threePt" dir="t"/>
        </a:scene3d>
        <a:sp3d>
          <a:bevelT w="165100" prst="coolSlant"/>
        </a:sp3d>
      </dgm:spPr>
      <dgm:t>
        <a:bodyPr/>
        <a:lstStyle/>
        <a:p>
          <a:r>
            <a:rPr lang="en-US" sz="1200" b="1" dirty="0"/>
            <a:t>Users</a:t>
          </a:r>
          <a:r>
            <a:rPr lang="en-US" sz="1200" dirty="0"/>
            <a:t>: </a:t>
          </a:r>
          <a:r>
            <a:rPr lang="en-US" sz="1200" dirty="0" err="1"/>
            <a:t>user_id</a:t>
          </a:r>
          <a:r>
            <a:rPr lang="en-US" sz="1200" dirty="0"/>
            <a:t>, password, role, </a:t>
          </a:r>
          <a:r>
            <a:rPr lang="en-US" sz="1200" dirty="0" err="1"/>
            <a:t>student_id</a:t>
          </a:r>
          <a:r>
            <a:rPr lang="en-US" sz="1200" dirty="0"/>
            <a:t>, </a:t>
          </a:r>
          <a:r>
            <a:rPr lang="en-US" sz="1200" dirty="0" err="1"/>
            <a:t>staff_id</a:t>
          </a:r>
          <a:r>
            <a:rPr lang="en-US" sz="1200" dirty="0"/>
            <a:t>, </a:t>
          </a:r>
          <a:r>
            <a:rPr lang="en-US" sz="1200" dirty="0" err="1"/>
            <a:t>warden_id</a:t>
          </a:r>
          <a:r>
            <a:rPr lang="en-US" sz="1200" dirty="0"/>
            <a:t>, </a:t>
          </a:r>
          <a:r>
            <a:rPr lang="en-US" sz="1200" dirty="0" err="1"/>
            <a:t>department_head_id</a:t>
          </a:r>
          <a:r>
            <a:rPr lang="en-US" sz="1200" dirty="0"/>
            <a:t>, </a:t>
          </a:r>
          <a:r>
            <a:rPr lang="en-US" sz="1200" dirty="0" err="1"/>
            <a:t>instructor_id</a:t>
          </a:r>
          <a:r>
            <a:rPr lang="en-US" sz="1200" dirty="0"/>
            <a:t>.</a:t>
          </a:r>
          <a:endParaRPr lang="en-IN" sz="1200" dirty="0"/>
        </a:p>
      </dgm:t>
    </dgm:pt>
    <dgm:pt modelId="{A1293DC7-4DC1-44FD-8627-529CCF4BBA36}" type="parTrans" cxnId="{0E4A9A81-7BBE-4811-9083-7D9F81844332}">
      <dgm:prSet/>
      <dgm:spPr/>
      <dgm:t>
        <a:bodyPr/>
        <a:lstStyle/>
        <a:p>
          <a:endParaRPr lang="en-IN" sz="1200"/>
        </a:p>
      </dgm:t>
    </dgm:pt>
    <dgm:pt modelId="{AF441D09-029E-4C35-B203-E098AA51C78F}" type="sibTrans" cxnId="{0E4A9A81-7BBE-4811-9083-7D9F81844332}">
      <dgm:prSet/>
      <dgm:spPr/>
      <dgm:t>
        <a:bodyPr/>
        <a:lstStyle/>
        <a:p>
          <a:endParaRPr lang="en-IN" sz="1200"/>
        </a:p>
      </dgm:t>
    </dgm:pt>
    <dgm:pt modelId="{7D8A97C3-2C6F-4C76-BEE8-C7F29D10C749}">
      <dgm:prSet custT="1"/>
      <dgm:spPr>
        <a:scene3d>
          <a:camera prst="orthographicFront"/>
          <a:lightRig rig="threePt" dir="t"/>
        </a:scene3d>
        <a:sp3d>
          <a:bevelT w="165100" prst="coolSlant"/>
        </a:sp3d>
      </dgm:spPr>
      <dgm:t>
        <a:bodyPr/>
        <a:lstStyle/>
        <a:p>
          <a:r>
            <a:rPr lang="en-US" sz="1200" b="1" dirty="0"/>
            <a:t>Sports</a:t>
          </a:r>
          <a:r>
            <a:rPr lang="en-US" sz="1200" dirty="0"/>
            <a:t>: </a:t>
          </a:r>
          <a:r>
            <a:rPr lang="en-US" sz="1200" dirty="0" err="1"/>
            <a:t>student_id</a:t>
          </a:r>
          <a:r>
            <a:rPr lang="en-US" sz="1200" dirty="0"/>
            <a:t>, </a:t>
          </a:r>
          <a:r>
            <a:rPr lang="en-US" sz="1200" dirty="0" err="1"/>
            <a:t>sport_name</a:t>
          </a:r>
          <a:r>
            <a:rPr lang="en-US" sz="1200" dirty="0"/>
            <a:t>, </a:t>
          </a:r>
          <a:r>
            <a:rPr lang="en-US" sz="1200" dirty="0" err="1"/>
            <a:t>team_position</a:t>
          </a:r>
          <a:r>
            <a:rPr lang="en-US" sz="1200" dirty="0"/>
            <a:t>.</a:t>
          </a:r>
          <a:endParaRPr lang="en-IN" sz="1200" dirty="0"/>
        </a:p>
      </dgm:t>
    </dgm:pt>
    <dgm:pt modelId="{F826190C-7725-4268-9AD8-7197BC56F751}" type="parTrans" cxnId="{FCC4C4A6-6E4F-4504-9CD6-5CABFA28DC54}">
      <dgm:prSet/>
      <dgm:spPr/>
      <dgm:t>
        <a:bodyPr/>
        <a:lstStyle/>
        <a:p>
          <a:endParaRPr lang="en-IN" sz="1200"/>
        </a:p>
      </dgm:t>
    </dgm:pt>
    <dgm:pt modelId="{175A10EE-4609-4377-9ED2-3C5C9D2B6740}" type="sibTrans" cxnId="{FCC4C4A6-6E4F-4504-9CD6-5CABFA28DC54}">
      <dgm:prSet/>
      <dgm:spPr/>
      <dgm:t>
        <a:bodyPr/>
        <a:lstStyle/>
        <a:p>
          <a:endParaRPr lang="en-IN" sz="1200"/>
        </a:p>
      </dgm:t>
    </dgm:pt>
    <dgm:pt modelId="{9AC2D98D-D9AB-42AE-8720-80ED7E2A8B5D}">
      <dgm:prSet custT="1"/>
      <dgm:spPr>
        <a:scene3d>
          <a:camera prst="orthographicFront"/>
          <a:lightRig rig="threePt" dir="t"/>
        </a:scene3d>
        <a:sp3d>
          <a:bevelT w="165100" prst="coolSlant"/>
        </a:sp3d>
      </dgm:spPr>
      <dgm:t>
        <a:bodyPr/>
        <a:lstStyle/>
        <a:p>
          <a:r>
            <a:rPr lang="en-US" sz="1200" b="1" dirty="0"/>
            <a:t>Grades</a:t>
          </a:r>
          <a:r>
            <a:rPr lang="en-US" sz="1200" dirty="0"/>
            <a:t>: </a:t>
          </a:r>
          <a:r>
            <a:rPr lang="en-US" sz="1200" dirty="0" err="1"/>
            <a:t>grade_id</a:t>
          </a:r>
          <a:r>
            <a:rPr lang="en-US" sz="1200" dirty="0"/>
            <a:t>, </a:t>
          </a:r>
          <a:r>
            <a:rPr lang="en-US" sz="1200" dirty="0" err="1"/>
            <a:t>student_id</a:t>
          </a:r>
          <a:r>
            <a:rPr lang="en-US" sz="1200" dirty="0"/>
            <a:t>, </a:t>
          </a:r>
          <a:r>
            <a:rPr lang="en-US" sz="1200" dirty="0" err="1"/>
            <a:t>course_id</a:t>
          </a:r>
          <a:r>
            <a:rPr lang="en-US" sz="1200" dirty="0"/>
            <a:t>, </a:t>
          </a:r>
          <a:r>
            <a:rPr lang="en-US" sz="1200" dirty="0" err="1"/>
            <a:t>total_course_credits</a:t>
          </a:r>
          <a:r>
            <a:rPr lang="en-US" sz="1200" dirty="0"/>
            <a:t>, grade.</a:t>
          </a:r>
          <a:endParaRPr lang="en-IN" sz="1200" dirty="0"/>
        </a:p>
      </dgm:t>
    </dgm:pt>
    <dgm:pt modelId="{346A1B64-40AC-4380-A1B7-344C6C63192C}" type="parTrans" cxnId="{FE582B27-4CE5-4308-A42A-BF279C7AC27D}">
      <dgm:prSet/>
      <dgm:spPr/>
      <dgm:t>
        <a:bodyPr/>
        <a:lstStyle/>
        <a:p>
          <a:endParaRPr lang="en-IN" sz="1200"/>
        </a:p>
      </dgm:t>
    </dgm:pt>
    <dgm:pt modelId="{04145375-DB1E-4E21-930F-D0EB9078FF21}" type="sibTrans" cxnId="{FE582B27-4CE5-4308-A42A-BF279C7AC27D}">
      <dgm:prSet/>
      <dgm:spPr/>
      <dgm:t>
        <a:bodyPr/>
        <a:lstStyle/>
        <a:p>
          <a:endParaRPr lang="en-IN" sz="1200"/>
        </a:p>
      </dgm:t>
    </dgm:pt>
    <dgm:pt modelId="{30654DB9-6DA9-4A59-8591-F03F82BF7445}">
      <dgm:prSet custT="1"/>
      <dgm:spPr>
        <a:scene3d>
          <a:camera prst="orthographicFront"/>
          <a:lightRig rig="threePt" dir="t"/>
        </a:scene3d>
        <a:sp3d>
          <a:bevelT w="165100" prst="coolSlant"/>
        </a:sp3d>
      </dgm:spPr>
      <dgm:t>
        <a:bodyPr/>
        <a:lstStyle/>
        <a:p>
          <a:r>
            <a:rPr lang="en-US" sz="1200" b="1" dirty="0" err="1"/>
            <a:t>Pass_Requests</a:t>
          </a:r>
          <a:r>
            <a:rPr lang="en-US" sz="1200" dirty="0"/>
            <a:t>: </a:t>
          </a:r>
          <a:r>
            <a:rPr lang="en-US" sz="1200" dirty="0" err="1"/>
            <a:t>pass_id</a:t>
          </a:r>
          <a:r>
            <a:rPr lang="en-US" sz="1200" dirty="0"/>
            <a:t>, </a:t>
          </a:r>
          <a:r>
            <a:rPr lang="en-US" sz="1200" dirty="0" err="1"/>
            <a:t>student_id</a:t>
          </a:r>
          <a:r>
            <a:rPr lang="en-US" sz="1200" dirty="0"/>
            <a:t>, </a:t>
          </a:r>
          <a:r>
            <a:rPr lang="en-US" sz="1200" dirty="0" err="1"/>
            <a:t>pass_type</a:t>
          </a:r>
          <a:r>
            <a:rPr lang="en-US" sz="1200" dirty="0"/>
            <a:t>, </a:t>
          </a:r>
          <a:r>
            <a:rPr lang="en-US" sz="1200" dirty="0" err="1"/>
            <a:t>start_date</a:t>
          </a:r>
          <a:r>
            <a:rPr lang="en-US" sz="1200" dirty="0"/>
            <a:t>, </a:t>
          </a:r>
          <a:r>
            <a:rPr lang="en-US" sz="1200" dirty="0" err="1"/>
            <a:t>end_date</a:t>
          </a:r>
          <a:r>
            <a:rPr lang="en-US" sz="1200" dirty="0"/>
            <a:t>, </a:t>
          </a:r>
          <a:r>
            <a:rPr lang="en-US" sz="1200" dirty="0" err="1"/>
            <a:t>approval_status</a:t>
          </a:r>
          <a:r>
            <a:rPr lang="en-US" sz="1200" dirty="0"/>
            <a:t>.</a:t>
          </a:r>
          <a:endParaRPr lang="en-IN" sz="1200" dirty="0"/>
        </a:p>
      </dgm:t>
    </dgm:pt>
    <dgm:pt modelId="{7DD2E3AC-4637-4220-A682-E18F550848E9}" type="parTrans" cxnId="{FCC29726-2536-4084-B78E-F86065E76979}">
      <dgm:prSet/>
      <dgm:spPr/>
      <dgm:t>
        <a:bodyPr/>
        <a:lstStyle/>
        <a:p>
          <a:endParaRPr lang="en-IN" sz="1200"/>
        </a:p>
      </dgm:t>
    </dgm:pt>
    <dgm:pt modelId="{E17CD66A-B068-471B-996E-5524968E60AB}" type="sibTrans" cxnId="{FCC29726-2536-4084-B78E-F86065E76979}">
      <dgm:prSet/>
      <dgm:spPr/>
      <dgm:t>
        <a:bodyPr/>
        <a:lstStyle/>
        <a:p>
          <a:endParaRPr lang="en-IN" sz="1200"/>
        </a:p>
      </dgm:t>
    </dgm:pt>
    <dgm:pt modelId="{86BF7AA7-29F0-484D-BF01-9D926448667E}">
      <dgm:prSet custT="1"/>
      <dgm:spPr>
        <a:scene3d>
          <a:camera prst="orthographicFront"/>
          <a:lightRig rig="threePt" dir="t"/>
        </a:scene3d>
        <a:sp3d>
          <a:bevelT w="165100" prst="coolSlant"/>
        </a:sp3d>
      </dgm:spPr>
      <dgm:t>
        <a:bodyPr/>
        <a:lstStyle/>
        <a:p>
          <a:r>
            <a:rPr lang="en-US" sz="1200" b="1" dirty="0" err="1"/>
            <a:t>Hostel_Payments</a:t>
          </a:r>
          <a:r>
            <a:rPr lang="en-US" sz="1200" dirty="0"/>
            <a:t>: </a:t>
          </a:r>
          <a:r>
            <a:rPr lang="en-US" sz="1200" dirty="0" err="1"/>
            <a:t>payment_id</a:t>
          </a:r>
          <a:r>
            <a:rPr lang="en-US" sz="1200" dirty="0"/>
            <a:t>, </a:t>
          </a:r>
          <a:r>
            <a:rPr lang="en-US" sz="1200" dirty="0" err="1"/>
            <a:t>student_id</a:t>
          </a:r>
          <a:r>
            <a:rPr lang="en-US" sz="1200" dirty="0"/>
            <a:t>, </a:t>
          </a:r>
          <a:r>
            <a:rPr lang="en-US" sz="1200" dirty="0" err="1"/>
            <a:t>hostel_fee_paid</a:t>
          </a:r>
          <a:r>
            <a:rPr lang="en-US" sz="1200" dirty="0"/>
            <a:t>, </a:t>
          </a:r>
          <a:r>
            <a:rPr lang="en-US" sz="1200" dirty="0" err="1"/>
            <a:t>mess_fee_paid</a:t>
          </a:r>
          <a:r>
            <a:rPr lang="en-US" sz="1200" dirty="0"/>
            <a:t>, </a:t>
          </a:r>
          <a:r>
            <a:rPr lang="en-US" sz="1200" dirty="0" err="1"/>
            <a:t>payment_date</a:t>
          </a:r>
          <a:r>
            <a:rPr lang="en-US" sz="1200" dirty="0"/>
            <a:t>, </a:t>
          </a:r>
          <a:r>
            <a:rPr lang="en-US" sz="1200" dirty="0" err="1"/>
            <a:t>payment_due_date</a:t>
          </a:r>
          <a:r>
            <a:rPr lang="en-US" sz="1200" dirty="0"/>
            <a:t>.</a:t>
          </a:r>
          <a:endParaRPr lang="en-IN" sz="1200" dirty="0"/>
        </a:p>
      </dgm:t>
    </dgm:pt>
    <dgm:pt modelId="{2BD015BC-46D1-47CA-B671-1031FBE9C614}" type="parTrans" cxnId="{95753A9D-D7DB-496D-830D-7A39C6FA3AD6}">
      <dgm:prSet/>
      <dgm:spPr/>
      <dgm:t>
        <a:bodyPr/>
        <a:lstStyle/>
        <a:p>
          <a:endParaRPr lang="en-IN" sz="1200"/>
        </a:p>
      </dgm:t>
    </dgm:pt>
    <dgm:pt modelId="{D96F38B4-230E-4486-B160-1FA402850611}" type="sibTrans" cxnId="{95753A9D-D7DB-496D-830D-7A39C6FA3AD6}">
      <dgm:prSet/>
      <dgm:spPr/>
      <dgm:t>
        <a:bodyPr/>
        <a:lstStyle/>
        <a:p>
          <a:endParaRPr lang="en-IN" sz="1200"/>
        </a:p>
      </dgm:t>
    </dgm:pt>
    <dgm:pt modelId="{BF8CAD0A-E038-4437-9FB9-A9AA4B53BE62}">
      <dgm:prSet custT="1"/>
      <dgm:spPr>
        <a:scene3d>
          <a:camera prst="orthographicFront"/>
          <a:lightRig rig="threePt" dir="t"/>
        </a:scene3d>
        <a:sp3d>
          <a:bevelT w="165100" prst="coolSlant"/>
        </a:sp3d>
      </dgm:spPr>
      <dgm:t>
        <a:bodyPr/>
        <a:lstStyle/>
        <a:p>
          <a:r>
            <a:rPr lang="en-US" sz="1200" b="1" dirty="0" err="1"/>
            <a:t>Education_Payments</a:t>
          </a:r>
          <a:r>
            <a:rPr lang="en-US" sz="1200" dirty="0"/>
            <a:t>: </a:t>
          </a:r>
          <a:r>
            <a:rPr lang="en-US" sz="1200" dirty="0" err="1"/>
            <a:t>payment_id</a:t>
          </a:r>
          <a:r>
            <a:rPr lang="en-US" sz="1200" dirty="0"/>
            <a:t>, </a:t>
          </a:r>
          <a:r>
            <a:rPr lang="en-US" sz="1200" dirty="0" err="1"/>
            <a:t>student_id</a:t>
          </a:r>
          <a:r>
            <a:rPr lang="en-US" sz="1200" dirty="0"/>
            <a:t>, </a:t>
          </a:r>
          <a:r>
            <a:rPr lang="en-US" sz="1200" dirty="0" err="1"/>
            <a:t>tuition_fee_paid</a:t>
          </a:r>
          <a:r>
            <a:rPr lang="en-US" sz="1200" dirty="0"/>
            <a:t>, </a:t>
          </a:r>
          <a:r>
            <a:rPr lang="en-US" sz="1200" dirty="0" err="1"/>
            <a:t>payment_date</a:t>
          </a:r>
          <a:r>
            <a:rPr lang="en-US" sz="1200" dirty="0"/>
            <a:t>, </a:t>
          </a:r>
          <a:r>
            <a:rPr lang="en-US" sz="1200" dirty="0" err="1"/>
            <a:t>payment_due_date</a:t>
          </a:r>
          <a:r>
            <a:rPr lang="en-US" sz="1200" dirty="0"/>
            <a:t>, </a:t>
          </a:r>
          <a:r>
            <a:rPr lang="en-US" sz="1200" dirty="0" err="1"/>
            <a:t>payment_type</a:t>
          </a:r>
          <a:r>
            <a:rPr lang="en-US" sz="1200" dirty="0"/>
            <a:t>.</a:t>
          </a:r>
          <a:endParaRPr lang="en-IN" sz="1200" dirty="0"/>
        </a:p>
      </dgm:t>
    </dgm:pt>
    <dgm:pt modelId="{67878598-35AE-4F96-92B7-EBA0F258CCBD}" type="parTrans" cxnId="{3ED5F264-9035-4CF0-A8D1-C7B70AC6CC7C}">
      <dgm:prSet/>
      <dgm:spPr/>
      <dgm:t>
        <a:bodyPr/>
        <a:lstStyle/>
        <a:p>
          <a:endParaRPr lang="en-IN" sz="1200"/>
        </a:p>
      </dgm:t>
    </dgm:pt>
    <dgm:pt modelId="{6313114C-7AF6-4889-9BE7-39866E1B1E41}" type="sibTrans" cxnId="{3ED5F264-9035-4CF0-A8D1-C7B70AC6CC7C}">
      <dgm:prSet/>
      <dgm:spPr/>
      <dgm:t>
        <a:bodyPr/>
        <a:lstStyle/>
        <a:p>
          <a:endParaRPr lang="en-IN" sz="1200"/>
        </a:p>
      </dgm:t>
    </dgm:pt>
    <dgm:pt modelId="{4BF1151C-B29C-4861-ADF1-043E39720D23}">
      <dgm:prSet custT="1"/>
      <dgm:spPr>
        <a:scene3d>
          <a:camera prst="orthographicFront"/>
          <a:lightRig rig="threePt" dir="t"/>
        </a:scene3d>
        <a:sp3d>
          <a:bevelT w="165100" prst="coolSlant"/>
        </a:sp3d>
      </dgm:spPr>
      <dgm:t>
        <a:bodyPr/>
        <a:lstStyle/>
        <a:p>
          <a:r>
            <a:rPr lang="en-US" sz="1200" b="1" dirty="0" err="1"/>
            <a:t>Day_Scholar_Payments</a:t>
          </a:r>
          <a:r>
            <a:rPr lang="en-US" sz="1200" dirty="0"/>
            <a:t>: </a:t>
          </a:r>
          <a:r>
            <a:rPr lang="en-US" sz="1200" dirty="0" err="1"/>
            <a:t>payment_id</a:t>
          </a:r>
          <a:r>
            <a:rPr lang="en-US" sz="1200" dirty="0"/>
            <a:t>, </a:t>
          </a:r>
          <a:r>
            <a:rPr lang="en-US" sz="1200" dirty="0" err="1"/>
            <a:t>student_id</a:t>
          </a:r>
          <a:r>
            <a:rPr lang="en-US" sz="1200" dirty="0"/>
            <a:t>, </a:t>
          </a:r>
          <a:r>
            <a:rPr lang="en-US" sz="1200" dirty="0" err="1"/>
            <a:t>bus_fee_paid</a:t>
          </a:r>
          <a:r>
            <a:rPr lang="en-US" sz="1200" dirty="0"/>
            <a:t>, </a:t>
          </a:r>
          <a:r>
            <a:rPr lang="en-US" sz="1200" dirty="0" err="1"/>
            <a:t>payment_date</a:t>
          </a:r>
          <a:r>
            <a:rPr lang="en-US" sz="1200" dirty="0"/>
            <a:t>, </a:t>
          </a:r>
          <a:r>
            <a:rPr lang="en-US" sz="1200" dirty="0" err="1"/>
            <a:t>payment_due_date</a:t>
          </a:r>
          <a:r>
            <a:rPr lang="en-US" sz="1200" dirty="0"/>
            <a:t>, </a:t>
          </a:r>
          <a:r>
            <a:rPr lang="en-US" sz="1200" dirty="0" err="1"/>
            <a:t>payment_type</a:t>
          </a:r>
          <a:r>
            <a:rPr lang="en-US" sz="1200" dirty="0"/>
            <a:t>.</a:t>
          </a:r>
          <a:endParaRPr lang="en-IN" sz="1200" dirty="0"/>
        </a:p>
      </dgm:t>
    </dgm:pt>
    <dgm:pt modelId="{1E8A09BA-4800-4A48-AB44-AC7E15B4372B}" type="parTrans" cxnId="{0F0F8456-D405-4126-98AB-9B15A2FF5AD1}">
      <dgm:prSet/>
      <dgm:spPr/>
      <dgm:t>
        <a:bodyPr/>
        <a:lstStyle/>
        <a:p>
          <a:endParaRPr lang="en-IN" sz="1200"/>
        </a:p>
      </dgm:t>
    </dgm:pt>
    <dgm:pt modelId="{DEEABBB7-5EFD-4739-AC2A-864356D6FF08}" type="sibTrans" cxnId="{0F0F8456-D405-4126-98AB-9B15A2FF5AD1}">
      <dgm:prSet/>
      <dgm:spPr/>
      <dgm:t>
        <a:bodyPr/>
        <a:lstStyle/>
        <a:p>
          <a:endParaRPr lang="en-IN" sz="1200"/>
        </a:p>
      </dgm:t>
    </dgm:pt>
    <dgm:pt modelId="{1B43D61F-495C-4624-AC88-366F87053143}">
      <dgm:prSet custT="1"/>
      <dgm:spPr>
        <a:scene3d>
          <a:camera prst="orthographicFront"/>
          <a:lightRig rig="threePt" dir="t"/>
        </a:scene3d>
        <a:sp3d>
          <a:bevelT w="165100" prst="coolSlant"/>
        </a:sp3d>
      </dgm:spPr>
      <dgm:t>
        <a:bodyPr/>
        <a:lstStyle/>
        <a:p>
          <a:r>
            <a:rPr lang="en-US" sz="1200" b="1" dirty="0" err="1"/>
            <a:t>Hostel_Allocations</a:t>
          </a:r>
          <a:r>
            <a:rPr lang="en-US" sz="1200" b="1" dirty="0"/>
            <a:t>: </a:t>
          </a:r>
          <a:r>
            <a:rPr lang="en-US" sz="1200" dirty="0" err="1"/>
            <a:t>allocation_id</a:t>
          </a:r>
          <a:r>
            <a:rPr lang="en-US" sz="1200" dirty="0"/>
            <a:t>, </a:t>
          </a:r>
          <a:r>
            <a:rPr lang="en-US" sz="1200" dirty="0" err="1"/>
            <a:t>student_id</a:t>
          </a:r>
          <a:r>
            <a:rPr lang="en-US" sz="1200" dirty="0"/>
            <a:t>, </a:t>
          </a:r>
          <a:r>
            <a:rPr lang="en-US" sz="1200" dirty="0" err="1"/>
            <a:t>boys_hostel_id</a:t>
          </a:r>
          <a:r>
            <a:rPr lang="en-US" sz="1200" dirty="0"/>
            <a:t>, </a:t>
          </a:r>
          <a:r>
            <a:rPr lang="en-US" sz="1200" dirty="0" err="1"/>
            <a:t>girls_hostel_id</a:t>
          </a:r>
          <a:r>
            <a:rPr lang="en-US" sz="1200" dirty="0"/>
            <a:t>, </a:t>
          </a:r>
          <a:r>
            <a:rPr lang="en-US" sz="1200" dirty="0" err="1"/>
            <a:t>room_number</a:t>
          </a:r>
          <a:r>
            <a:rPr lang="en-US" sz="1200" dirty="0"/>
            <a:t>, </a:t>
          </a:r>
          <a:r>
            <a:rPr lang="en-US" sz="1200" dirty="0" err="1"/>
            <a:t>allocation_date</a:t>
          </a:r>
          <a:r>
            <a:rPr lang="en-US" sz="1200" dirty="0"/>
            <a:t>.</a:t>
          </a:r>
          <a:endParaRPr lang="en-IN" sz="1200" dirty="0"/>
        </a:p>
      </dgm:t>
    </dgm:pt>
    <dgm:pt modelId="{56173D51-A519-445E-82A7-1DED49A9DF3A}" type="parTrans" cxnId="{B707099A-55BF-47BF-8875-8E2F3F836855}">
      <dgm:prSet/>
      <dgm:spPr/>
      <dgm:t>
        <a:bodyPr/>
        <a:lstStyle/>
        <a:p>
          <a:endParaRPr lang="en-IN" sz="1200"/>
        </a:p>
      </dgm:t>
    </dgm:pt>
    <dgm:pt modelId="{283125AE-F5F4-4BB2-AFC4-2F99FB6E663B}" type="sibTrans" cxnId="{B707099A-55BF-47BF-8875-8E2F3F836855}">
      <dgm:prSet/>
      <dgm:spPr/>
      <dgm:t>
        <a:bodyPr/>
        <a:lstStyle/>
        <a:p>
          <a:endParaRPr lang="en-IN" sz="1200"/>
        </a:p>
      </dgm:t>
    </dgm:pt>
    <dgm:pt modelId="{7042C79F-7DF8-445B-8FC9-395A9C100BD5}" type="pres">
      <dgm:prSet presAssocID="{161553C4-7917-4538-A903-85717359E931}" presName="diagram" presStyleCnt="0">
        <dgm:presLayoutVars>
          <dgm:dir/>
          <dgm:resizeHandles val="exact"/>
        </dgm:presLayoutVars>
      </dgm:prSet>
      <dgm:spPr/>
    </dgm:pt>
    <dgm:pt modelId="{3F824EDD-8E8E-4F48-98A8-49B7B2015802}" type="pres">
      <dgm:prSet presAssocID="{18DA65CD-DBDF-44C5-A161-B4449B46012F}" presName="node" presStyleLbl="node1" presStyleIdx="0" presStyleCnt="18">
        <dgm:presLayoutVars>
          <dgm:bulletEnabled val="1"/>
        </dgm:presLayoutVars>
      </dgm:prSet>
      <dgm:spPr/>
    </dgm:pt>
    <dgm:pt modelId="{7AA04FCB-493A-4F79-A8D7-059A547E454C}" type="pres">
      <dgm:prSet presAssocID="{D7FC7303-DA5E-4577-971A-11474EFCD15A}" presName="sibTrans" presStyleCnt="0"/>
      <dgm:spPr>
        <a:scene3d>
          <a:camera prst="orthographicFront"/>
          <a:lightRig rig="threePt" dir="t"/>
        </a:scene3d>
        <a:sp3d>
          <a:bevelT w="165100" prst="coolSlant"/>
        </a:sp3d>
      </dgm:spPr>
    </dgm:pt>
    <dgm:pt modelId="{F34A6833-6264-4154-90B1-DCC6FED7E656}" type="pres">
      <dgm:prSet presAssocID="{5F0C3CB3-D960-4BEF-BD82-ED42DBBC0ED8}" presName="node" presStyleLbl="node1" presStyleIdx="1" presStyleCnt="18">
        <dgm:presLayoutVars>
          <dgm:bulletEnabled val="1"/>
        </dgm:presLayoutVars>
      </dgm:prSet>
      <dgm:spPr/>
    </dgm:pt>
    <dgm:pt modelId="{71C4E9B6-9406-4F1B-AF74-530CC78635EA}" type="pres">
      <dgm:prSet presAssocID="{D79E1901-175B-4057-BE6F-4F26D44A156D}" presName="sibTrans" presStyleCnt="0"/>
      <dgm:spPr>
        <a:scene3d>
          <a:camera prst="orthographicFront"/>
          <a:lightRig rig="threePt" dir="t"/>
        </a:scene3d>
        <a:sp3d>
          <a:bevelT w="165100" prst="coolSlant"/>
        </a:sp3d>
      </dgm:spPr>
    </dgm:pt>
    <dgm:pt modelId="{938AB7FA-E4ED-4027-8B23-E67B8A41EDA0}" type="pres">
      <dgm:prSet presAssocID="{6F154D13-EDA8-4776-BF31-2D3422492031}" presName="node" presStyleLbl="node1" presStyleIdx="2" presStyleCnt="18">
        <dgm:presLayoutVars>
          <dgm:bulletEnabled val="1"/>
        </dgm:presLayoutVars>
      </dgm:prSet>
      <dgm:spPr/>
    </dgm:pt>
    <dgm:pt modelId="{C53978E5-70BB-4829-94B8-BB68A28A4451}" type="pres">
      <dgm:prSet presAssocID="{E58881C5-F1C5-49A4-AB49-9CA44FF86926}" presName="sibTrans" presStyleCnt="0"/>
      <dgm:spPr>
        <a:scene3d>
          <a:camera prst="orthographicFront"/>
          <a:lightRig rig="threePt" dir="t"/>
        </a:scene3d>
        <a:sp3d>
          <a:bevelT w="165100" prst="coolSlant"/>
        </a:sp3d>
      </dgm:spPr>
    </dgm:pt>
    <dgm:pt modelId="{62A8DBD0-16D3-4442-83B1-C9EC09C32126}" type="pres">
      <dgm:prSet presAssocID="{502ADFC8-601D-4AFB-B8CE-34AE8FA306D6}" presName="node" presStyleLbl="node1" presStyleIdx="3" presStyleCnt="18">
        <dgm:presLayoutVars>
          <dgm:bulletEnabled val="1"/>
        </dgm:presLayoutVars>
      </dgm:prSet>
      <dgm:spPr/>
    </dgm:pt>
    <dgm:pt modelId="{65BA49C7-90EF-4CB3-ABD3-6CC094C1F4C3}" type="pres">
      <dgm:prSet presAssocID="{1610BBA7-94B3-43CB-867F-C00A1874BF3D}" presName="sibTrans" presStyleCnt="0"/>
      <dgm:spPr>
        <a:scene3d>
          <a:camera prst="orthographicFront"/>
          <a:lightRig rig="threePt" dir="t"/>
        </a:scene3d>
        <a:sp3d>
          <a:bevelT w="165100" prst="coolSlant"/>
        </a:sp3d>
      </dgm:spPr>
    </dgm:pt>
    <dgm:pt modelId="{DC5F2C7F-839D-491A-85C8-2DF016AD33A0}" type="pres">
      <dgm:prSet presAssocID="{BFCA59E8-D7F3-4B52-9F0D-E99F69C8A13D}" presName="node" presStyleLbl="node1" presStyleIdx="4" presStyleCnt="18">
        <dgm:presLayoutVars>
          <dgm:bulletEnabled val="1"/>
        </dgm:presLayoutVars>
      </dgm:prSet>
      <dgm:spPr/>
    </dgm:pt>
    <dgm:pt modelId="{94255E29-FCEC-47BF-96A2-44B9DDD9C50C}" type="pres">
      <dgm:prSet presAssocID="{4B4AE711-CD75-4C66-AA31-229D95ADE520}" presName="sibTrans" presStyleCnt="0"/>
      <dgm:spPr>
        <a:scene3d>
          <a:camera prst="orthographicFront"/>
          <a:lightRig rig="threePt" dir="t"/>
        </a:scene3d>
        <a:sp3d>
          <a:bevelT w="165100" prst="coolSlant"/>
        </a:sp3d>
      </dgm:spPr>
    </dgm:pt>
    <dgm:pt modelId="{87D1E428-EB6C-4919-8D68-6C401F75E4B4}" type="pres">
      <dgm:prSet presAssocID="{A4CB3A50-DA5C-4C2D-A8FA-63FBE6180558}" presName="node" presStyleLbl="node1" presStyleIdx="5" presStyleCnt="18" custScaleX="90909" custScaleY="90909">
        <dgm:presLayoutVars>
          <dgm:bulletEnabled val="1"/>
        </dgm:presLayoutVars>
      </dgm:prSet>
      <dgm:spPr/>
    </dgm:pt>
    <dgm:pt modelId="{17820120-7FE0-4FED-AFF5-77AC226748D4}" type="pres">
      <dgm:prSet presAssocID="{45BD9A0B-1A00-454E-8553-D07041DA6EBF}" presName="sibTrans" presStyleCnt="0"/>
      <dgm:spPr>
        <a:scene3d>
          <a:camera prst="orthographicFront"/>
          <a:lightRig rig="threePt" dir="t"/>
        </a:scene3d>
        <a:sp3d>
          <a:bevelT w="165100" prst="coolSlant"/>
        </a:sp3d>
      </dgm:spPr>
    </dgm:pt>
    <dgm:pt modelId="{F4B71918-878F-446D-9F49-CD77554810BE}" type="pres">
      <dgm:prSet presAssocID="{A8170A11-A32E-4DFB-8423-74403A7C670D}" presName="node" presStyleLbl="node1" presStyleIdx="6" presStyleCnt="18">
        <dgm:presLayoutVars>
          <dgm:bulletEnabled val="1"/>
        </dgm:presLayoutVars>
      </dgm:prSet>
      <dgm:spPr/>
    </dgm:pt>
    <dgm:pt modelId="{E96BDF2B-8011-4334-8A61-D75026E0BE42}" type="pres">
      <dgm:prSet presAssocID="{9EB5226E-8D94-40B5-B5AD-59B0CA6D2873}" presName="sibTrans" presStyleCnt="0"/>
      <dgm:spPr>
        <a:scene3d>
          <a:camera prst="orthographicFront"/>
          <a:lightRig rig="threePt" dir="t"/>
        </a:scene3d>
        <a:sp3d>
          <a:bevelT w="165100" prst="coolSlant"/>
        </a:sp3d>
      </dgm:spPr>
    </dgm:pt>
    <dgm:pt modelId="{343F8E49-D5A4-4C62-9FA6-5DC4F91AA98B}" type="pres">
      <dgm:prSet presAssocID="{8455CAE6-92AC-4201-93D6-03FA52F9C209}" presName="node" presStyleLbl="node1" presStyleIdx="7" presStyleCnt="18">
        <dgm:presLayoutVars>
          <dgm:bulletEnabled val="1"/>
        </dgm:presLayoutVars>
      </dgm:prSet>
      <dgm:spPr/>
    </dgm:pt>
    <dgm:pt modelId="{16AF1FCF-C11C-4232-B7C5-F063BDD204BE}" type="pres">
      <dgm:prSet presAssocID="{FE2BBE87-F5B0-4493-9A05-C0167A124DF8}" presName="sibTrans" presStyleCnt="0"/>
      <dgm:spPr>
        <a:scene3d>
          <a:camera prst="orthographicFront"/>
          <a:lightRig rig="threePt" dir="t"/>
        </a:scene3d>
        <a:sp3d>
          <a:bevelT w="165100" prst="coolSlant"/>
        </a:sp3d>
      </dgm:spPr>
    </dgm:pt>
    <dgm:pt modelId="{9F06E97C-30B1-4CC1-965D-C6A4C663053C}" type="pres">
      <dgm:prSet presAssocID="{FFC62346-DE0D-4EDC-B71B-C60A754DA1B6}" presName="node" presStyleLbl="node1" presStyleIdx="8" presStyleCnt="18">
        <dgm:presLayoutVars>
          <dgm:bulletEnabled val="1"/>
        </dgm:presLayoutVars>
      </dgm:prSet>
      <dgm:spPr/>
    </dgm:pt>
    <dgm:pt modelId="{56D66877-2755-405B-98F2-339A3951AF6B}" type="pres">
      <dgm:prSet presAssocID="{89C9023E-EF86-481A-815F-C64A9D31276C}" presName="sibTrans" presStyleCnt="0"/>
      <dgm:spPr>
        <a:scene3d>
          <a:camera prst="orthographicFront"/>
          <a:lightRig rig="threePt" dir="t"/>
        </a:scene3d>
        <a:sp3d>
          <a:bevelT w="165100" prst="coolSlant"/>
        </a:sp3d>
      </dgm:spPr>
    </dgm:pt>
    <dgm:pt modelId="{D45F51C7-0E51-4403-AC3E-E3059E4C3823}" type="pres">
      <dgm:prSet presAssocID="{E4939F9D-EB5E-4FA5-B866-C2EB55E53BAC}" presName="node" presStyleLbl="node1" presStyleIdx="9" presStyleCnt="18">
        <dgm:presLayoutVars>
          <dgm:bulletEnabled val="1"/>
        </dgm:presLayoutVars>
      </dgm:prSet>
      <dgm:spPr/>
    </dgm:pt>
    <dgm:pt modelId="{3D287480-FF46-4CE4-90C4-DDAA16FB07BC}" type="pres">
      <dgm:prSet presAssocID="{B31441BB-D173-4938-9556-43FC3921E4EF}" presName="sibTrans" presStyleCnt="0"/>
      <dgm:spPr>
        <a:scene3d>
          <a:camera prst="orthographicFront"/>
          <a:lightRig rig="threePt" dir="t"/>
        </a:scene3d>
        <a:sp3d>
          <a:bevelT w="165100" prst="coolSlant"/>
        </a:sp3d>
      </dgm:spPr>
    </dgm:pt>
    <dgm:pt modelId="{E5261BEA-EA65-4147-981B-DEBD1BB55978}" type="pres">
      <dgm:prSet presAssocID="{71FAA0F3-2825-4866-8F29-63789D03FE8D}" presName="node" presStyleLbl="node1" presStyleIdx="10" presStyleCnt="18">
        <dgm:presLayoutVars>
          <dgm:bulletEnabled val="1"/>
        </dgm:presLayoutVars>
      </dgm:prSet>
      <dgm:spPr/>
    </dgm:pt>
    <dgm:pt modelId="{A0D19E95-88CD-48BD-9C0C-89624CB10715}" type="pres">
      <dgm:prSet presAssocID="{AF441D09-029E-4C35-B203-E098AA51C78F}" presName="sibTrans" presStyleCnt="0"/>
      <dgm:spPr>
        <a:scene3d>
          <a:camera prst="orthographicFront"/>
          <a:lightRig rig="threePt" dir="t"/>
        </a:scene3d>
        <a:sp3d>
          <a:bevelT w="165100" prst="coolSlant"/>
        </a:sp3d>
      </dgm:spPr>
    </dgm:pt>
    <dgm:pt modelId="{61DC8815-4F71-43DD-88A1-F051FEF7CC6E}" type="pres">
      <dgm:prSet presAssocID="{7D8A97C3-2C6F-4C76-BEE8-C7F29D10C749}" presName="node" presStyleLbl="node1" presStyleIdx="11" presStyleCnt="18">
        <dgm:presLayoutVars>
          <dgm:bulletEnabled val="1"/>
        </dgm:presLayoutVars>
      </dgm:prSet>
      <dgm:spPr/>
    </dgm:pt>
    <dgm:pt modelId="{922E0CAB-1E0E-460D-9A41-3272BA459FD5}" type="pres">
      <dgm:prSet presAssocID="{175A10EE-4609-4377-9ED2-3C5C9D2B6740}" presName="sibTrans" presStyleCnt="0"/>
      <dgm:spPr>
        <a:scene3d>
          <a:camera prst="orthographicFront"/>
          <a:lightRig rig="threePt" dir="t"/>
        </a:scene3d>
        <a:sp3d>
          <a:bevelT w="165100" prst="coolSlant"/>
        </a:sp3d>
      </dgm:spPr>
    </dgm:pt>
    <dgm:pt modelId="{9AB54352-1E06-410D-A9E0-AA3E551FC9E2}" type="pres">
      <dgm:prSet presAssocID="{9AC2D98D-D9AB-42AE-8720-80ED7E2A8B5D}" presName="node" presStyleLbl="node1" presStyleIdx="12" presStyleCnt="18">
        <dgm:presLayoutVars>
          <dgm:bulletEnabled val="1"/>
        </dgm:presLayoutVars>
      </dgm:prSet>
      <dgm:spPr/>
    </dgm:pt>
    <dgm:pt modelId="{0BB9E83C-EB9C-4391-AB47-4AE0E5E40424}" type="pres">
      <dgm:prSet presAssocID="{04145375-DB1E-4E21-930F-D0EB9078FF21}" presName="sibTrans" presStyleCnt="0"/>
      <dgm:spPr>
        <a:scene3d>
          <a:camera prst="orthographicFront"/>
          <a:lightRig rig="threePt" dir="t"/>
        </a:scene3d>
        <a:sp3d>
          <a:bevelT w="165100" prst="coolSlant"/>
        </a:sp3d>
      </dgm:spPr>
    </dgm:pt>
    <dgm:pt modelId="{D368A50A-E0A6-4854-A61B-9F1961A64E89}" type="pres">
      <dgm:prSet presAssocID="{30654DB9-6DA9-4A59-8591-F03F82BF7445}" presName="node" presStyleLbl="node1" presStyleIdx="13" presStyleCnt="18">
        <dgm:presLayoutVars>
          <dgm:bulletEnabled val="1"/>
        </dgm:presLayoutVars>
      </dgm:prSet>
      <dgm:spPr/>
    </dgm:pt>
    <dgm:pt modelId="{9C63B884-42BB-448D-B7BC-37C75402C94A}" type="pres">
      <dgm:prSet presAssocID="{E17CD66A-B068-471B-996E-5524968E60AB}" presName="sibTrans" presStyleCnt="0"/>
      <dgm:spPr>
        <a:scene3d>
          <a:camera prst="orthographicFront"/>
          <a:lightRig rig="threePt" dir="t"/>
        </a:scene3d>
        <a:sp3d>
          <a:bevelT w="165100" prst="coolSlant"/>
        </a:sp3d>
      </dgm:spPr>
    </dgm:pt>
    <dgm:pt modelId="{4AADCF9E-45E6-4069-A85A-DA28231EA3F6}" type="pres">
      <dgm:prSet presAssocID="{86BF7AA7-29F0-484D-BF01-9D926448667E}" presName="node" presStyleLbl="node1" presStyleIdx="14" presStyleCnt="18">
        <dgm:presLayoutVars>
          <dgm:bulletEnabled val="1"/>
        </dgm:presLayoutVars>
      </dgm:prSet>
      <dgm:spPr/>
    </dgm:pt>
    <dgm:pt modelId="{28AC1910-E020-4D42-8130-D95F76A05495}" type="pres">
      <dgm:prSet presAssocID="{D96F38B4-230E-4486-B160-1FA402850611}" presName="sibTrans" presStyleCnt="0"/>
      <dgm:spPr>
        <a:scene3d>
          <a:camera prst="orthographicFront"/>
          <a:lightRig rig="threePt" dir="t"/>
        </a:scene3d>
        <a:sp3d>
          <a:bevelT w="165100" prst="coolSlant"/>
        </a:sp3d>
      </dgm:spPr>
    </dgm:pt>
    <dgm:pt modelId="{12E78ABF-8898-40E9-AA67-B11EB0281945}" type="pres">
      <dgm:prSet presAssocID="{BF8CAD0A-E038-4437-9FB9-A9AA4B53BE62}" presName="node" presStyleLbl="node1" presStyleIdx="15" presStyleCnt="18">
        <dgm:presLayoutVars>
          <dgm:bulletEnabled val="1"/>
        </dgm:presLayoutVars>
      </dgm:prSet>
      <dgm:spPr/>
    </dgm:pt>
    <dgm:pt modelId="{0AEFF391-9D9A-4781-B3B8-C27986B6221D}" type="pres">
      <dgm:prSet presAssocID="{6313114C-7AF6-4889-9BE7-39866E1B1E41}" presName="sibTrans" presStyleCnt="0"/>
      <dgm:spPr>
        <a:scene3d>
          <a:camera prst="orthographicFront"/>
          <a:lightRig rig="threePt" dir="t"/>
        </a:scene3d>
        <a:sp3d>
          <a:bevelT w="165100" prst="coolSlant"/>
        </a:sp3d>
      </dgm:spPr>
    </dgm:pt>
    <dgm:pt modelId="{24331D04-492C-4B15-8B75-E554B3C788B2}" type="pres">
      <dgm:prSet presAssocID="{4BF1151C-B29C-4861-ADF1-043E39720D23}" presName="node" presStyleLbl="node1" presStyleIdx="16" presStyleCnt="18">
        <dgm:presLayoutVars>
          <dgm:bulletEnabled val="1"/>
        </dgm:presLayoutVars>
      </dgm:prSet>
      <dgm:spPr/>
    </dgm:pt>
    <dgm:pt modelId="{BE7786F2-22F2-4DB1-904A-515CDB43F473}" type="pres">
      <dgm:prSet presAssocID="{DEEABBB7-5EFD-4739-AC2A-864356D6FF08}" presName="sibTrans" presStyleCnt="0"/>
      <dgm:spPr>
        <a:scene3d>
          <a:camera prst="orthographicFront"/>
          <a:lightRig rig="threePt" dir="t"/>
        </a:scene3d>
        <a:sp3d>
          <a:bevelT w="165100" prst="coolSlant"/>
        </a:sp3d>
      </dgm:spPr>
    </dgm:pt>
    <dgm:pt modelId="{CFD86E09-6C90-43FB-8D61-5E30433FD213}" type="pres">
      <dgm:prSet presAssocID="{1B43D61F-495C-4624-AC88-366F87053143}" presName="node" presStyleLbl="node1" presStyleIdx="17" presStyleCnt="18">
        <dgm:presLayoutVars>
          <dgm:bulletEnabled val="1"/>
        </dgm:presLayoutVars>
      </dgm:prSet>
      <dgm:spPr/>
    </dgm:pt>
  </dgm:ptLst>
  <dgm:cxnLst>
    <dgm:cxn modelId="{02901D04-6654-4971-8A02-B8FDE6C94FB7}" srcId="{161553C4-7917-4538-A903-85717359E931}" destId="{BFCA59E8-D7F3-4B52-9F0D-E99F69C8A13D}" srcOrd="4" destOrd="0" parTransId="{4AABD3C8-6AEE-4F93-90D3-2B232BBECCB5}" sibTransId="{4B4AE711-CD75-4C66-AA31-229D95ADE520}"/>
    <dgm:cxn modelId="{E14F3210-6041-4C8E-BCDA-D2BDD3DA7DE7}" srcId="{161553C4-7917-4538-A903-85717359E931}" destId="{A8170A11-A32E-4DFB-8423-74403A7C670D}" srcOrd="6" destOrd="0" parTransId="{AA0A8C47-06D3-47C6-87A4-CF620B10399A}" sibTransId="{9EB5226E-8D94-40B5-B5AD-59B0CA6D2873}"/>
    <dgm:cxn modelId="{FA125918-C30F-4E49-836C-A06283B1EEBA}" type="presOf" srcId="{BFCA59E8-D7F3-4B52-9F0D-E99F69C8A13D}" destId="{DC5F2C7F-839D-491A-85C8-2DF016AD33A0}" srcOrd="0" destOrd="0" presId="urn:microsoft.com/office/officeart/2005/8/layout/default"/>
    <dgm:cxn modelId="{1861E81C-9B2C-4FAB-92FF-5936DF16DE08}" srcId="{161553C4-7917-4538-A903-85717359E931}" destId="{502ADFC8-601D-4AFB-B8CE-34AE8FA306D6}" srcOrd="3" destOrd="0" parTransId="{4906C097-4822-4B50-B3AA-2675FC19787C}" sibTransId="{1610BBA7-94B3-43CB-867F-C00A1874BF3D}"/>
    <dgm:cxn modelId="{FCC29726-2536-4084-B78E-F86065E76979}" srcId="{161553C4-7917-4538-A903-85717359E931}" destId="{30654DB9-6DA9-4A59-8591-F03F82BF7445}" srcOrd="13" destOrd="0" parTransId="{7DD2E3AC-4637-4220-A682-E18F550848E9}" sibTransId="{E17CD66A-B068-471B-996E-5524968E60AB}"/>
    <dgm:cxn modelId="{FE582B27-4CE5-4308-A42A-BF279C7AC27D}" srcId="{161553C4-7917-4538-A903-85717359E931}" destId="{9AC2D98D-D9AB-42AE-8720-80ED7E2A8B5D}" srcOrd="12" destOrd="0" parTransId="{346A1B64-40AC-4380-A1B7-344C6C63192C}" sibTransId="{04145375-DB1E-4E21-930F-D0EB9078FF21}"/>
    <dgm:cxn modelId="{9892AD2E-DC81-4781-90BB-9DFCABA91962}" type="presOf" srcId="{71FAA0F3-2825-4866-8F29-63789D03FE8D}" destId="{E5261BEA-EA65-4147-981B-DEBD1BB55978}" srcOrd="0" destOrd="0" presId="urn:microsoft.com/office/officeart/2005/8/layout/default"/>
    <dgm:cxn modelId="{617CB931-2A59-4864-8D6D-4B11D762D578}" type="presOf" srcId="{5F0C3CB3-D960-4BEF-BD82-ED42DBBC0ED8}" destId="{F34A6833-6264-4154-90B1-DCC6FED7E656}" srcOrd="0" destOrd="0" presId="urn:microsoft.com/office/officeart/2005/8/layout/default"/>
    <dgm:cxn modelId="{02BB863E-A0BE-4240-98F5-B084D52755F1}" type="presOf" srcId="{502ADFC8-601D-4AFB-B8CE-34AE8FA306D6}" destId="{62A8DBD0-16D3-4442-83B1-C9EC09C32126}" srcOrd="0" destOrd="0" presId="urn:microsoft.com/office/officeart/2005/8/layout/default"/>
    <dgm:cxn modelId="{3ED5F264-9035-4CF0-A8D1-C7B70AC6CC7C}" srcId="{161553C4-7917-4538-A903-85717359E931}" destId="{BF8CAD0A-E038-4437-9FB9-A9AA4B53BE62}" srcOrd="15" destOrd="0" parTransId="{67878598-35AE-4F96-92B7-EBA0F258CCBD}" sibTransId="{6313114C-7AF6-4889-9BE7-39866E1B1E41}"/>
    <dgm:cxn modelId="{10130045-FAD6-4943-9F7D-2518A6C21A32}" srcId="{161553C4-7917-4538-A903-85717359E931}" destId="{A4CB3A50-DA5C-4C2D-A8FA-63FBE6180558}" srcOrd="5" destOrd="0" parTransId="{8DA481B7-65EA-4017-A629-24BA93CF49E4}" sibTransId="{45BD9A0B-1A00-454E-8553-D07041DA6EBF}"/>
    <dgm:cxn modelId="{2AD61846-1332-4E38-86E5-2994F4A710C9}" srcId="{161553C4-7917-4538-A903-85717359E931}" destId="{8455CAE6-92AC-4201-93D6-03FA52F9C209}" srcOrd="7" destOrd="0" parTransId="{5EBDCE67-4F7A-45F6-B5F9-9BCAEBADCF9F}" sibTransId="{FE2BBE87-F5B0-4493-9A05-C0167A124DF8}"/>
    <dgm:cxn modelId="{60C93346-D15A-402F-A2A1-831C8D6677EA}" type="presOf" srcId="{6F154D13-EDA8-4776-BF31-2D3422492031}" destId="{938AB7FA-E4ED-4027-8B23-E67B8A41EDA0}" srcOrd="0" destOrd="0" presId="urn:microsoft.com/office/officeart/2005/8/layout/default"/>
    <dgm:cxn modelId="{BA12964E-2807-40F0-A70E-2A7D2932CE8F}" type="presOf" srcId="{18DA65CD-DBDF-44C5-A161-B4449B46012F}" destId="{3F824EDD-8E8E-4F48-98A8-49B7B2015802}" srcOrd="0" destOrd="0" presId="urn:microsoft.com/office/officeart/2005/8/layout/default"/>
    <dgm:cxn modelId="{22B3C955-08B3-4A26-A422-A17C464B7420}" type="presOf" srcId="{A4CB3A50-DA5C-4C2D-A8FA-63FBE6180558}" destId="{87D1E428-EB6C-4919-8D68-6C401F75E4B4}" srcOrd="0" destOrd="0" presId="urn:microsoft.com/office/officeart/2005/8/layout/default"/>
    <dgm:cxn modelId="{0F0F8456-D405-4126-98AB-9B15A2FF5AD1}" srcId="{161553C4-7917-4538-A903-85717359E931}" destId="{4BF1151C-B29C-4861-ADF1-043E39720D23}" srcOrd="16" destOrd="0" parTransId="{1E8A09BA-4800-4A48-AB44-AC7E15B4372B}" sibTransId="{DEEABBB7-5EFD-4739-AC2A-864356D6FF08}"/>
    <dgm:cxn modelId="{5B881477-0ECC-4312-B75B-C39A123D3E61}" type="presOf" srcId="{1B43D61F-495C-4624-AC88-366F87053143}" destId="{CFD86E09-6C90-43FB-8D61-5E30433FD213}" srcOrd="0" destOrd="0" presId="urn:microsoft.com/office/officeart/2005/8/layout/default"/>
    <dgm:cxn modelId="{0E4A9A81-7BBE-4811-9083-7D9F81844332}" srcId="{161553C4-7917-4538-A903-85717359E931}" destId="{71FAA0F3-2825-4866-8F29-63789D03FE8D}" srcOrd="10" destOrd="0" parTransId="{A1293DC7-4DC1-44FD-8627-529CCF4BBA36}" sibTransId="{AF441D09-029E-4C35-B203-E098AA51C78F}"/>
    <dgm:cxn modelId="{B707099A-55BF-47BF-8875-8E2F3F836855}" srcId="{161553C4-7917-4538-A903-85717359E931}" destId="{1B43D61F-495C-4624-AC88-366F87053143}" srcOrd="17" destOrd="0" parTransId="{56173D51-A519-445E-82A7-1DED49A9DF3A}" sibTransId="{283125AE-F5F4-4BB2-AFC4-2F99FB6E663B}"/>
    <dgm:cxn modelId="{95753A9D-D7DB-496D-830D-7A39C6FA3AD6}" srcId="{161553C4-7917-4538-A903-85717359E931}" destId="{86BF7AA7-29F0-484D-BF01-9D926448667E}" srcOrd="14" destOrd="0" parTransId="{2BD015BC-46D1-47CA-B671-1031FBE9C614}" sibTransId="{D96F38B4-230E-4486-B160-1FA402850611}"/>
    <dgm:cxn modelId="{5353A8A0-322A-4564-8513-798D8371DE92}" type="presOf" srcId="{4BF1151C-B29C-4861-ADF1-043E39720D23}" destId="{24331D04-492C-4B15-8B75-E554B3C788B2}" srcOrd="0" destOrd="0" presId="urn:microsoft.com/office/officeart/2005/8/layout/default"/>
    <dgm:cxn modelId="{C2398CA5-9CF8-4480-8D24-AFA902D74BF2}" srcId="{161553C4-7917-4538-A903-85717359E931}" destId="{5F0C3CB3-D960-4BEF-BD82-ED42DBBC0ED8}" srcOrd="1" destOrd="0" parTransId="{0D3DE811-ED68-419F-A0CB-481B2A0DADF0}" sibTransId="{D79E1901-175B-4057-BE6F-4F26D44A156D}"/>
    <dgm:cxn modelId="{FCC4C4A6-6E4F-4504-9CD6-5CABFA28DC54}" srcId="{161553C4-7917-4538-A903-85717359E931}" destId="{7D8A97C3-2C6F-4C76-BEE8-C7F29D10C749}" srcOrd="11" destOrd="0" parTransId="{F826190C-7725-4268-9AD8-7197BC56F751}" sibTransId="{175A10EE-4609-4377-9ED2-3C5C9D2B6740}"/>
    <dgm:cxn modelId="{48CAABA9-4F84-4D85-BA9F-E5066C891B41}" type="presOf" srcId="{30654DB9-6DA9-4A59-8591-F03F82BF7445}" destId="{D368A50A-E0A6-4854-A61B-9F1961A64E89}" srcOrd="0" destOrd="0" presId="urn:microsoft.com/office/officeart/2005/8/layout/default"/>
    <dgm:cxn modelId="{600B43AE-0F5D-44AD-98AD-6959481BE171}" type="presOf" srcId="{BF8CAD0A-E038-4437-9FB9-A9AA4B53BE62}" destId="{12E78ABF-8898-40E9-AA67-B11EB0281945}" srcOrd="0" destOrd="0" presId="urn:microsoft.com/office/officeart/2005/8/layout/default"/>
    <dgm:cxn modelId="{D3D3EBBB-8612-498C-9958-1945EB04D878}" type="presOf" srcId="{8455CAE6-92AC-4201-93D6-03FA52F9C209}" destId="{343F8E49-D5A4-4C62-9FA6-5DC4F91AA98B}" srcOrd="0" destOrd="0" presId="urn:microsoft.com/office/officeart/2005/8/layout/default"/>
    <dgm:cxn modelId="{B49A3ABF-D204-4ACC-B3C3-26D521DCE1C9}" type="presOf" srcId="{E4939F9D-EB5E-4FA5-B866-C2EB55E53BAC}" destId="{D45F51C7-0E51-4403-AC3E-E3059E4C3823}" srcOrd="0" destOrd="0" presId="urn:microsoft.com/office/officeart/2005/8/layout/default"/>
    <dgm:cxn modelId="{17C120C2-57FB-4467-81F2-66F61FDE8ABF}" type="presOf" srcId="{A8170A11-A32E-4DFB-8423-74403A7C670D}" destId="{F4B71918-878F-446D-9F49-CD77554810BE}" srcOrd="0" destOrd="0" presId="urn:microsoft.com/office/officeart/2005/8/layout/default"/>
    <dgm:cxn modelId="{094544D5-F314-4747-A706-5378390E6752}" type="presOf" srcId="{86BF7AA7-29F0-484D-BF01-9D926448667E}" destId="{4AADCF9E-45E6-4069-A85A-DA28231EA3F6}" srcOrd="0" destOrd="0" presId="urn:microsoft.com/office/officeart/2005/8/layout/default"/>
    <dgm:cxn modelId="{F8BBE7E1-A1D8-4624-B1D3-C17ACEE93796}" type="presOf" srcId="{FFC62346-DE0D-4EDC-B71B-C60A754DA1B6}" destId="{9F06E97C-30B1-4CC1-965D-C6A4C663053C}" srcOrd="0" destOrd="0" presId="urn:microsoft.com/office/officeart/2005/8/layout/default"/>
    <dgm:cxn modelId="{069880E2-F154-4237-A09C-9DAB41504D9F}" srcId="{161553C4-7917-4538-A903-85717359E931}" destId="{E4939F9D-EB5E-4FA5-B866-C2EB55E53BAC}" srcOrd="9" destOrd="0" parTransId="{8C2E0AFE-F9BA-4AE1-B90B-BA083D0FC766}" sibTransId="{B31441BB-D173-4938-9556-43FC3921E4EF}"/>
    <dgm:cxn modelId="{DB1E63E3-96DE-4D2F-851D-EEAFDE1E251F}" srcId="{161553C4-7917-4538-A903-85717359E931}" destId="{18DA65CD-DBDF-44C5-A161-B4449B46012F}" srcOrd="0" destOrd="0" parTransId="{A4F18E7C-258B-42F4-B6D9-C366C52536B8}" sibTransId="{D7FC7303-DA5E-4577-971A-11474EFCD15A}"/>
    <dgm:cxn modelId="{648C4EE3-1D05-4686-B139-48D74797F37B}" type="presOf" srcId="{7D8A97C3-2C6F-4C76-BEE8-C7F29D10C749}" destId="{61DC8815-4F71-43DD-88A1-F051FEF7CC6E}" srcOrd="0" destOrd="0" presId="urn:microsoft.com/office/officeart/2005/8/layout/default"/>
    <dgm:cxn modelId="{297768EA-9D91-4100-8EDF-C2CB46BF89F6}" srcId="{161553C4-7917-4538-A903-85717359E931}" destId="{FFC62346-DE0D-4EDC-B71B-C60A754DA1B6}" srcOrd="8" destOrd="0" parTransId="{5E5727D8-3AC5-4DF4-B8CB-F1967E0D2A44}" sibTransId="{89C9023E-EF86-481A-815F-C64A9D31276C}"/>
    <dgm:cxn modelId="{0E65E8EF-3B21-428A-A10A-831E54CD1C2F}" type="presOf" srcId="{161553C4-7917-4538-A903-85717359E931}" destId="{7042C79F-7DF8-445B-8FC9-395A9C100BD5}" srcOrd="0" destOrd="0" presId="urn:microsoft.com/office/officeart/2005/8/layout/default"/>
    <dgm:cxn modelId="{61386EF2-6993-4322-AF27-66C0B5B7495B}" type="presOf" srcId="{9AC2D98D-D9AB-42AE-8720-80ED7E2A8B5D}" destId="{9AB54352-1E06-410D-A9E0-AA3E551FC9E2}" srcOrd="0" destOrd="0" presId="urn:microsoft.com/office/officeart/2005/8/layout/default"/>
    <dgm:cxn modelId="{7EDCB5FF-9869-467B-8755-C7CB6CB0A82D}" srcId="{161553C4-7917-4538-A903-85717359E931}" destId="{6F154D13-EDA8-4776-BF31-2D3422492031}" srcOrd="2" destOrd="0" parTransId="{62ACCD23-7453-44A2-8508-DE317F6BB884}" sibTransId="{E58881C5-F1C5-49A4-AB49-9CA44FF86926}"/>
    <dgm:cxn modelId="{70E672F5-82CB-496C-B263-19B9725A37BF}" type="presParOf" srcId="{7042C79F-7DF8-445B-8FC9-395A9C100BD5}" destId="{3F824EDD-8E8E-4F48-98A8-49B7B2015802}" srcOrd="0" destOrd="0" presId="urn:microsoft.com/office/officeart/2005/8/layout/default"/>
    <dgm:cxn modelId="{FCFDD343-C07B-4658-93E2-E6208240D75B}" type="presParOf" srcId="{7042C79F-7DF8-445B-8FC9-395A9C100BD5}" destId="{7AA04FCB-493A-4F79-A8D7-059A547E454C}" srcOrd="1" destOrd="0" presId="urn:microsoft.com/office/officeart/2005/8/layout/default"/>
    <dgm:cxn modelId="{BEAC5A95-69EF-4886-A050-E5B4C2C1D824}" type="presParOf" srcId="{7042C79F-7DF8-445B-8FC9-395A9C100BD5}" destId="{F34A6833-6264-4154-90B1-DCC6FED7E656}" srcOrd="2" destOrd="0" presId="urn:microsoft.com/office/officeart/2005/8/layout/default"/>
    <dgm:cxn modelId="{AF2529D9-29D9-484D-A7E9-64114898D2E2}" type="presParOf" srcId="{7042C79F-7DF8-445B-8FC9-395A9C100BD5}" destId="{71C4E9B6-9406-4F1B-AF74-530CC78635EA}" srcOrd="3" destOrd="0" presId="urn:microsoft.com/office/officeart/2005/8/layout/default"/>
    <dgm:cxn modelId="{DB10B88F-766D-489C-B379-FA174DFBA7E2}" type="presParOf" srcId="{7042C79F-7DF8-445B-8FC9-395A9C100BD5}" destId="{938AB7FA-E4ED-4027-8B23-E67B8A41EDA0}" srcOrd="4" destOrd="0" presId="urn:microsoft.com/office/officeart/2005/8/layout/default"/>
    <dgm:cxn modelId="{2DEB8E75-2BFF-4EDA-BB6D-BADE84542F2C}" type="presParOf" srcId="{7042C79F-7DF8-445B-8FC9-395A9C100BD5}" destId="{C53978E5-70BB-4829-94B8-BB68A28A4451}" srcOrd="5" destOrd="0" presId="urn:microsoft.com/office/officeart/2005/8/layout/default"/>
    <dgm:cxn modelId="{20275F0C-8B49-4A0F-88EF-61D2606F6B6D}" type="presParOf" srcId="{7042C79F-7DF8-445B-8FC9-395A9C100BD5}" destId="{62A8DBD0-16D3-4442-83B1-C9EC09C32126}" srcOrd="6" destOrd="0" presId="urn:microsoft.com/office/officeart/2005/8/layout/default"/>
    <dgm:cxn modelId="{FB1CA899-9F02-41B9-A480-A7806D1700C8}" type="presParOf" srcId="{7042C79F-7DF8-445B-8FC9-395A9C100BD5}" destId="{65BA49C7-90EF-4CB3-ABD3-6CC094C1F4C3}" srcOrd="7" destOrd="0" presId="urn:microsoft.com/office/officeart/2005/8/layout/default"/>
    <dgm:cxn modelId="{965A34C9-9C37-43CE-B4B0-6B522A3852F2}" type="presParOf" srcId="{7042C79F-7DF8-445B-8FC9-395A9C100BD5}" destId="{DC5F2C7F-839D-491A-85C8-2DF016AD33A0}" srcOrd="8" destOrd="0" presId="urn:microsoft.com/office/officeart/2005/8/layout/default"/>
    <dgm:cxn modelId="{8745A563-5C76-4C72-8D7D-66511C575D76}" type="presParOf" srcId="{7042C79F-7DF8-445B-8FC9-395A9C100BD5}" destId="{94255E29-FCEC-47BF-96A2-44B9DDD9C50C}" srcOrd="9" destOrd="0" presId="urn:microsoft.com/office/officeart/2005/8/layout/default"/>
    <dgm:cxn modelId="{5E3F02D6-544E-4963-B7AC-1D6F7A4B5E5F}" type="presParOf" srcId="{7042C79F-7DF8-445B-8FC9-395A9C100BD5}" destId="{87D1E428-EB6C-4919-8D68-6C401F75E4B4}" srcOrd="10" destOrd="0" presId="urn:microsoft.com/office/officeart/2005/8/layout/default"/>
    <dgm:cxn modelId="{B0F44677-4868-4A85-9F5B-80BA2DD27193}" type="presParOf" srcId="{7042C79F-7DF8-445B-8FC9-395A9C100BD5}" destId="{17820120-7FE0-4FED-AFF5-77AC226748D4}" srcOrd="11" destOrd="0" presId="urn:microsoft.com/office/officeart/2005/8/layout/default"/>
    <dgm:cxn modelId="{E1C0AD7D-2255-4EBB-834B-C9EEEC2FBA0E}" type="presParOf" srcId="{7042C79F-7DF8-445B-8FC9-395A9C100BD5}" destId="{F4B71918-878F-446D-9F49-CD77554810BE}" srcOrd="12" destOrd="0" presId="urn:microsoft.com/office/officeart/2005/8/layout/default"/>
    <dgm:cxn modelId="{BE2C8D55-FC7D-4A17-A5E7-13D3A3F13DAE}" type="presParOf" srcId="{7042C79F-7DF8-445B-8FC9-395A9C100BD5}" destId="{E96BDF2B-8011-4334-8A61-D75026E0BE42}" srcOrd="13" destOrd="0" presId="urn:microsoft.com/office/officeart/2005/8/layout/default"/>
    <dgm:cxn modelId="{471E1A96-A544-485B-90E2-3262B0356F66}" type="presParOf" srcId="{7042C79F-7DF8-445B-8FC9-395A9C100BD5}" destId="{343F8E49-D5A4-4C62-9FA6-5DC4F91AA98B}" srcOrd="14" destOrd="0" presId="urn:microsoft.com/office/officeart/2005/8/layout/default"/>
    <dgm:cxn modelId="{0D9084A1-36E1-4D69-BD49-BCDB93E78C39}" type="presParOf" srcId="{7042C79F-7DF8-445B-8FC9-395A9C100BD5}" destId="{16AF1FCF-C11C-4232-B7C5-F063BDD204BE}" srcOrd="15" destOrd="0" presId="urn:microsoft.com/office/officeart/2005/8/layout/default"/>
    <dgm:cxn modelId="{AC30FC90-88C9-4364-92E6-E9F7B6FCAF77}" type="presParOf" srcId="{7042C79F-7DF8-445B-8FC9-395A9C100BD5}" destId="{9F06E97C-30B1-4CC1-965D-C6A4C663053C}" srcOrd="16" destOrd="0" presId="urn:microsoft.com/office/officeart/2005/8/layout/default"/>
    <dgm:cxn modelId="{6EC6F68A-6B00-4D4E-815F-CC022CAF6A33}" type="presParOf" srcId="{7042C79F-7DF8-445B-8FC9-395A9C100BD5}" destId="{56D66877-2755-405B-98F2-339A3951AF6B}" srcOrd="17" destOrd="0" presId="urn:microsoft.com/office/officeart/2005/8/layout/default"/>
    <dgm:cxn modelId="{D2555767-A9A7-482C-A64D-D1639C1010C9}" type="presParOf" srcId="{7042C79F-7DF8-445B-8FC9-395A9C100BD5}" destId="{D45F51C7-0E51-4403-AC3E-E3059E4C3823}" srcOrd="18" destOrd="0" presId="urn:microsoft.com/office/officeart/2005/8/layout/default"/>
    <dgm:cxn modelId="{C7E15182-52ED-48F7-8CFD-72F7CC254012}" type="presParOf" srcId="{7042C79F-7DF8-445B-8FC9-395A9C100BD5}" destId="{3D287480-FF46-4CE4-90C4-DDAA16FB07BC}" srcOrd="19" destOrd="0" presId="urn:microsoft.com/office/officeart/2005/8/layout/default"/>
    <dgm:cxn modelId="{0DA93399-EED0-4386-B43D-7E0713B265E0}" type="presParOf" srcId="{7042C79F-7DF8-445B-8FC9-395A9C100BD5}" destId="{E5261BEA-EA65-4147-981B-DEBD1BB55978}" srcOrd="20" destOrd="0" presId="urn:microsoft.com/office/officeart/2005/8/layout/default"/>
    <dgm:cxn modelId="{7E5F1D8D-41A6-40A0-99B9-3ADD353C3FF0}" type="presParOf" srcId="{7042C79F-7DF8-445B-8FC9-395A9C100BD5}" destId="{A0D19E95-88CD-48BD-9C0C-89624CB10715}" srcOrd="21" destOrd="0" presId="urn:microsoft.com/office/officeart/2005/8/layout/default"/>
    <dgm:cxn modelId="{667F0BEE-E34B-4CE6-B4F2-7CB2FEC891A8}" type="presParOf" srcId="{7042C79F-7DF8-445B-8FC9-395A9C100BD5}" destId="{61DC8815-4F71-43DD-88A1-F051FEF7CC6E}" srcOrd="22" destOrd="0" presId="urn:microsoft.com/office/officeart/2005/8/layout/default"/>
    <dgm:cxn modelId="{D487795E-1396-4B23-9257-25F00921C2C9}" type="presParOf" srcId="{7042C79F-7DF8-445B-8FC9-395A9C100BD5}" destId="{922E0CAB-1E0E-460D-9A41-3272BA459FD5}" srcOrd="23" destOrd="0" presId="urn:microsoft.com/office/officeart/2005/8/layout/default"/>
    <dgm:cxn modelId="{B999A225-D1AF-48CA-9BE2-17DEBF04949B}" type="presParOf" srcId="{7042C79F-7DF8-445B-8FC9-395A9C100BD5}" destId="{9AB54352-1E06-410D-A9E0-AA3E551FC9E2}" srcOrd="24" destOrd="0" presId="urn:microsoft.com/office/officeart/2005/8/layout/default"/>
    <dgm:cxn modelId="{E76E98D5-9C8B-4F37-93AD-4A9D41A27E8A}" type="presParOf" srcId="{7042C79F-7DF8-445B-8FC9-395A9C100BD5}" destId="{0BB9E83C-EB9C-4391-AB47-4AE0E5E40424}" srcOrd="25" destOrd="0" presId="urn:microsoft.com/office/officeart/2005/8/layout/default"/>
    <dgm:cxn modelId="{6C05F988-DB9E-4F38-A6CA-A15C007A66DC}" type="presParOf" srcId="{7042C79F-7DF8-445B-8FC9-395A9C100BD5}" destId="{D368A50A-E0A6-4854-A61B-9F1961A64E89}" srcOrd="26" destOrd="0" presId="urn:microsoft.com/office/officeart/2005/8/layout/default"/>
    <dgm:cxn modelId="{711EC900-324A-41DE-92B5-8E3AC52762E3}" type="presParOf" srcId="{7042C79F-7DF8-445B-8FC9-395A9C100BD5}" destId="{9C63B884-42BB-448D-B7BC-37C75402C94A}" srcOrd="27" destOrd="0" presId="urn:microsoft.com/office/officeart/2005/8/layout/default"/>
    <dgm:cxn modelId="{54D885FB-8584-4415-9DFF-48D2E473252D}" type="presParOf" srcId="{7042C79F-7DF8-445B-8FC9-395A9C100BD5}" destId="{4AADCF9E-45E6-4069-A85A-DA28231EA3F6}" srcOrd="28" destOrd="0" presId="urn:microsoft.com/office/officeart/2005/8/layout/default"/>
    <dgm:cxn modelId="{F20A15EC-E6A5-4F13-8F44-B543B1B0C4D3}" type="presParOf" srcId="{7042C79F-7DF8-445B-8FC9-395A9C100BD5}" destId="{28AC1910-E020-4D42-8130-D95F76A05495}" srcOrd="29" destOrd="0" presId="urn:microsoft.com/office/officeart/2005/8/layout/default"/>
    <dgm:cxn modelId="{87BC7C4F-0273-40D6-AB0A-06B2193EBE4A}" type="presParOf" srcId="{7042C79F-7DF8-445B-8FC9-395A9C100BD5}" destId="{12E78ABF-8898-40E9-AA67-B11EB0281945}" srcOrd="30" destOrd="0" presId="urn:microsoft.com/office/officeart/2005/8/layout/default"/>
    <dgm:cxn modelId="{FAF9F3C2-369F-41D6-A8AA-7CF274052296}" type="presParOf" srcId="{7042C79F-7DF8-445B-8FC9-395A9C100BD5}" destId="{0AEFF391-9D9A-4781-B3B8-C27986B6221D}" srcOrd="31" destOrd="0" presId="urn:microsoft.com/office/officeart/2005/8/layout/default"/>
    <dgm:cxn modelId="{7517457B-D3D3-4014-881C-D2AB14266CE3}" type="presParOf" srcId="{7042C79F-7DF8-445B-8FC9-395A9C100BD5}" destId="{24331D04-492C-4B15-8B75-E554B3C788B2}" srcOrd="32" destOrd="0" presId="urn:microsoft.com/office/officeart/2005/8/layout/default"/>
    <dgm:cxn modelId="{7892AAFC-84B3-43D6-AC10-16322DABFE37}" type="presParOf" srcId="{7042C79F-7DF8-445B-8FC9-395A9C100BD5}" destId="{BE7786F2-22F2-4DB1-904A-515CDB43F473}" srcOrd="33" destOrd="0" presId="urn:microsoft.com/office/officeart/2005/8/layout/default"/>
    <dgm:cxn modelId="{713B32E9-CD2C-4DC2-A939-3A34F3939789}" type="presParOf" srcId="{7042C79F-7DF8-445B-8FC9-395A9C100BD5}" destId="{CFD86E09-6C90-43FB-8D61-5E30433FD213}" srcOrd="3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52B9F9D-8A45-4F18-8BDD-3307E97307B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IN"/>
        </a:p>
      </dgm:t>
    </dgm:pt>
    <dgm:pt modelId="{C8F501C8-A522-43A2-AA98-D9ED2AD36E32}">
      <dgm:prSet/>
      <dgm:spPr>
        <a:scene3d>
          <a:camera prst="orthographicFront"/>
          <a:lightRig rig="threePt" dir="t"/>
        </a:scene3d>
        <a:sp3d>
          <a:bevelT prst="angle"/>
        </a:sp3d>
      </dgm:spPr>
      <dgm:t>
        <a:bodyPr/>
        <a:lstStyle/>
        <a:p>
          <a:r>
            <a:rPr lang="en-US" dirty="0"/>
            <a:t>The </a:t>
          </a:r>
          <a:r>
            <a:rPr lang="en-US" b="1" dirty="0"/>
            <a:t>Department table </a:t>
          </a:r>
          <a:r>
            <a:rPr lang="en-US" dirty="0"/>
            <a:t>connects with Courses, Instructors, Students, and </a:t>
          </a:r>
          <a:r>
            <a:rPr lang="en-US" dirty="0" err="1"/>
            <a:t>Department_Heads</a:t>
          </a:r>
          <a:r>
            <a:rPr lang="en-US" dirty="0"/>
            <a:t> via </a:t>
          </a:r>
          <a:r>
            <a:rPr lang="en-US" dirty="0" err="1"/>
            <a:t>department_id</a:t>
          </a:r>
          <a:r>
            <a:rPr lang="en-US" dirty="0"/>
            <a:t>. Each department has multiple courses, instructors, and students, while each department is headed by one </a:t>
          </a:r>
          <a:r>
            <a:rPr lang="en-US" dirty="0" err="1"/>
            <a:t>Department_Head</a:t>
          </a:r>
          <a:r>
            <a:rPr lang="en-US" dirty="0"/>
            <a:t>.</a:t>
          </a:r>
          <a:endParaRPr lang="en-IN" dirty="0"/>
        </a:p>
      </dgm:t>
    </dgm:pt>
    <dgm:pt modelId="{CA9B2790-B9E2-4502-87A8-87EFECAD5C2C}" type="parTrans" cxnId="{EC0C3B96-7D39-403D-9F3C-E86729A07D6D}">
      <dgm:prSet/>
      <dgm:spPr/>
      <dgm:t>
        <a:bodyPr/>
        <a:lstStyle/>
        <a:p>
          <a:endParaRPr lang="en-IN"/>
        </a:p>
      </dgm:t>
    </dgm:pt>
    <dgm:pt modelId="{7E3BE3C8-3077-425A-863D-B27D68FAF78C}" type="sibTrans" cxnId="{EC0C3B96-7D39-403D-9F3C-E86729A07D6D}">
      <dgm:prSet/>
      <dgm:spPr/>
      <dgm:t>
        <a:bodyPr/>
        <a:lstStyle/>
        <a:p>
          <a:endParaRPr lang="en-IN"/>
        </a:p>
      </dgm:t>
    </dgm:pt>
    <dgm:pt modelId="{EA98B829-589D-4CCC-B1E9-729125116B88}">
      <dgm:prSet/>
      <dgm:spPr>
        <a:scene3d>
          <a:camera prst="orthographicFront"/>
          <a:lightRig rig="threePt" dir="t"/>
        </a:scene3d>
        <a:sp3d>
          <a:bevelT prst="angle"/>
        </a:sp3d>
      </dgm:spPr>
      <dgm:t>
        <a:bodyPr/>
        <a:lstStyle/>
        <a:p>
          <a:r>
            <a:rPr lang="en-US" dirty="0"/>
            <a:t>The </a:t>
          </a:r>
          <a:r>
            <a:rPr lang="en-US" b="1" dirty="0"/>
            <a:t>Courses table </a:t>
          </a:r>
          <a:r>
            <a:rPr lang="en-US" dirty="0"/>
            <a:t>is linked to Instructors and Grades through </a:t>
          </a:r>
          <a:r>
            <a:rPr lang="en-US" dirty="0" err="1"/>
            <a:t>course_id</a:t>
          </a:r>
          <a:r>
            <a:rPr lang="en-US" dirty="0"/>
            <a:t>, associating courses with instructors and student performance.</a:t>
          </a:r>
          <a:endParaRPr lang="en-IN" dirty="0"/>
        </a:p>
      </dgm:t>
    </dgm:pt>
    <dgm:pt modelId="{C888C5B1-8C71-46C2-9167-D4B43C1ACF21}" type="parTrans" cxnId="{2D3C8443-5EA1-460C-866D-BB47255219E8}">
      <dgm:prSet/>
      <dgm:spPr/>
      <dgm:t>
        <a:bodyPr/>
        <a:lstStyle/>
        <a:p>
          <a:endParaRPr lang="en-IN"/>
        </a:p>
      </dgm:t>
    </dgm:pt>
    <dgm:pt modelId="{32720E9E-1987-4052-8B8B-C2EA4341C4A8}" type="sibTrans" cxnId="{2D3C8443-5EA1-460C-866D-BB47255219E8}">
      <dgm:prSet/>
      <dgm:spPr/>
      <dgm:t>
        <a:bodyPr/>
        <a:lstStyle/>
        <a:p>
          <a:endParaRPr lang="en-IN"/>
        </a:p>
      </dgm:t>
    </dgm:pt>
    <dgm:pt modelId="{11AD22F8-0B41-4B50-ADB1-062D327F0D51}">
      <dgm:prSet/>
      <dgm:spPr>
        <a:scene3d>
          <a:camera prst="orthographicFront"/>
          <a:lightRig rig="threePt" dir="t"/>
        </a:scene3d>
        <a:sp3d>
          <a:bevelT prst="angle"/>
        </a:sp3d>
      </dgm:spPr>
      <dgm:t>
        <a:bodyPr/>
        <a:lstStyle/>
        <a:p>
          <a:r>
            <a:rPr lang="en-US" dirty="0"/>
            <a:t>The </a:t>
          </a:r>
          <a:r>
            <a:rPr lang="en-US" b="1" dirty="0"/>
            <a:t>Students</a:t>
          </a:r>
          <a:r>
            <a:rPr lang="en-US" dirty="0"/>
            <a:t> table is central, connecting to Departments, Hostels, Sports, Grades, </a:t>
          </a:r>
          <a:r>
            <a:rPr lang="en-US" dirty="0" err="1"/>
            <a:t>Pass_Requests</a:t>
          </a:r>
          <a:r>
            <a:rPr lang="en-US" dirty="0"/>
            <a:t>, Payments (Hostel, Education, Day Scholar), and </a:t>
          </a:r>
          <a:r>
            <a:rPr lang="en-US" dirty="0" err="1"/>
            <a:t>Hostel_Allocations</a:t>
          </a:r>
          <a:r>
            <a:rPr lang="en-US" dirty="0"/>
            <a:t> using </a:t>
          </a:r>
          <a:r>
            <a:rPr lang="en-US" dirty="0" err="1"/>
            <a:t>student_id</a:t>
          </a:r>
          <a:r>
            <a:rPr lang="en-US" dirty="0"/>
            <a:t>. It tracks student academics, accommodation, and financial records.</a:t>
          </a:r>
          <a:endParaRPr lang="en-IN" dirty="0"/>
        </a:p>
      </dgm:t>
    </dgm:pt>
    <dgm:pt modelId="{95E1C9BE-3708-4731-B192-C6AB475B9783}" type="parTrans" cxnId="{77726374-FE8A-4E9B-A061-BF941BD52850}">
      <dgm:prSet/>
      <dgm:spPr/>
      <dgm:t>
        <a:bodyPr/>
        <a:lstStyle/>
        <a:p>
          <a:endParaRPr lang="en-IN"/>
        </a:p>
      </dgm:t>
    </dgm:pt>
    <dgm:pt modelId="{3A5BC7D4-629D-4CD0-A2A7-512D2E34D227}" type="sibTrans" cxnId="{77726374-FE8A-4E9B-A061-BF941BD52850}">
      <dgm:prSet/>
      <dgm:spPr/>
      <dgm:t>
        <a:bodyPr/>
        <a:lstStyle/>
        <a:p>
          <a:endParaRPr lang="en-IN"/>
        </a:p>
      </dgm:t>
    </dgm:pt>
    <dgm:pt modelId="{8F216302-56CB-4950-AEB5-A3EED2B9BA7A}">
      <dgm:prSet/>
      <dgm:spPr>
        <a:scene3d>
          <a:camera prst="orthographicFront"/>
          <a:lightRig rig="threePt" dir="t"/>
        </a:scene3d>
        <a:sp3d>
          <a:bevelT prst="angle"/>
        </a:sp3d>
      </dgm:spPr>
      <dgm:t>
        <a:bodyPr/>
        <a:lstStyle/>
        <a:p>
          <a:r>
            <a:rPr lang="en-US" b="1" dirty="0" err="1"/>
            <a:t>Hostel_Wardens</a:t>
          </a:r>
          <a:r>
            <a:rPr lang="en-US" b="1" dirty="0"/>
            <a:t> </a:t>
          </a:r>
          <a:r>
            <a:rPr lang="en-US" dirty="0"/>
            <a:t>relate to both </a:t>
          </a:r>
          <a:r>
            <a:rPr lang="en-US" dirty="0" err="1"/>
            <a:t>Boys_Hostel</a:t>
          </a:r>
          <a:r>
            <a:rPr lang="en-US" dirty="0"/>
            <a:t> and </a:t>
          </a:r>
          <a:r>
            <a:rPr lang="en-US" dirty="0" err="1"/>
            <a:t>Girls_Hostel</a:t>
          </a:r>
          <a:r>
            <a:rPr lang="en-US" dirty="0"/>
            <a:t> via hostel IDs, assigning wardens to respective hostels.</a:t>
          </a:r>
          <a:endParaRPr lang="en-IN" dirty="0"/>
        </a:p>
      </dgm:t>
    </dgm:pt>
    <dgm:pt modelId="{47C0476F-4454-4340-997F-98ADC365E5A2}" type="parTrans" cxnId="{62FCDB3B-B039-416C-9D5B-1EC47FC99DEA}">
      <dgm:prSet/>
      <dgm:spPr/>
      <dgm:t>
        <a:bodyPr/>
        <a:lstStyle/>
        <a:p>
          <a:endParaRPr lang="en-IN"/>
        </a:p>
      </dgm:t>
    </dgm:pt>
    <dgm:pt modelId="{55DCE63E-BADC-4D71-B2CC-E43E3F603669}" type="sibTrans" cxnId="{62FCDB3B-B039-416C-9D5B-1EC47FC99DEA}">
      <dgm:prSet/>
      <dgm:spPr/>
      <dgm:t>
        <a:bodyPr/>
        <a:lstStyle/>
        <a:p>
          <a:endParaRPr lang="en-IN"/>
        </a:p>
      </dgm:t>
    </dgm:pt>
    <dgm:pt modelId="{A07E9393-D2E6-475A-98CA-E38DCFBFF633}">
      <dgm:prSet/>
      <dgm:spPr>
        <a:scene3d>
          <a:camera prst="orthographicFront"/>
          <a:lightRig rig="threePt" dir="t"/>
        </a:scene3d>
        <a:sp3d>
          <a:bevelT prst="angle"/>
        </a:sp3d>
      </dgm:spPr>
      <dgm:t>
        <a:bodyPr/>
        <a:lstStyle/>
        <a:p>
          <a:r>
            <a:rPr lang="en-US" dirty="0"/>
            <a:t>The </a:t>
          </a:r>
          <a:r>
            <a:rPr lang="en-US" b="1" dirty="0"/>
            <a:t>Users</a:t>
          </a:r>
          <a:r>
            <a:rPr lang="en-US" dirty="0"/>
            <a:t> table links login credentials to roles like Student, Instructor, Warden, Office Staff, and Department Head, ensuring role-based access.</a:t>
          </a:r>
          <a:endParaRPr lang="en-IN" dirty="0"/>
        </a:p>
      </dgm:t>
    </dgm:pt>
    <dgm:pt modelId="{57E2737F-6E38-411B-BFE9-FE01DC3BEEB9}" type="parTrans" cxnId="{7DDEB555-328F-4049-A266-2E0B4E8E08DD}">
      <dgm:prSet/>
      <dgm:spPr/>
      <dgm:t>
        <a:bodyPr/>
        <a:lstStyle/>
        <a:p>
          <a:endParaRPr lang="en-IN"/>
        </a:p>
      </dgm:t>
    </dgm:pt>
    <dgm:pt modelId="{C418E46E-BF44-4EC9-A79B-9A114CA7729C}" type="sibTrans" cxnId="{7DDEB555-328F-4049-A266-2E0B4E8E08DD}">
      <dgm:prSet/>
      <dgm:spPr/>
      <dgm:t>
        <a:bodyPr/>
        <a:lstStyle/>
        <a:p>
          <a:endParaRPr lang="en-IN"/>
        </a:p>
      </dgm:t>
    </dgm:pt>
    <dgm:pt modelId="{0CDA9077-1360-4BB8-BC4A-B1CD7BD9A0C0}">
      <dgm:prSet/>
      <dgm:spPr>
        <a:scene3d>
          <a:camera prst="orthographicFront"/>
          <a:lightRig rig="threePt" dir="t"/>
        </a:scene3d>
        <a:sp3d>
          <a:bevelT prst="angle"/>
        </a:sp3d>
      </dgm:spPr>
      <dgm:t>
        <a:bodyPr/>
        <a:lstStyle/>
        <a:p>
          <a:r>
            <a:rPr lang="en-US" dirty="0"/>
            <a:t>Lastly, </a:t>
          </a:r>
          <a:r>
            <a:rPr lang="en-US" b="1" dirty="0"/>
            <a:t>salary </a:t>
          </a:r>
          <a:r>
            <a:rPr lang="en-US" dirty="0"/>
            <a:t>information is connected to Instructors, Wardens, Department Heads, and Office Staff via the Salary table.</a:t>
          </a:r>
          <a:endParaRPr lang="en-IN" dirty="0"/>
        </a:p>
      </dgm:t>
    </dgm:pt>
    <dgm:pt modelId="{7812D170-3BE4-4917-8FEC-4420287E201D}" type="parTrans" cxnId="{58DF3789-084F-4D92-8297-587B157A8BAB}">
      <dgm:prSet/>
      <dgm:spPr/>
      <dgm:t>
        <a:bodyPr/>
        <a:lstStyle/>
        <a:p>
          <a:endParaRPr lang="en-IN"/>
        </a:p>
      </dgm:t>
    </dgm:pt>
    <dgm:pt modelId="{CC003925-436D-4A41-A9C8-E0651767CDA4}" type="sibTrans" cxnId="{58DF3789-084F-4D92-8297-587B157A8BAB}">
      <dgm:prSet/>
      <dgm:spPr/>
      <dgm:t>
        <a:bodyPr/>
        <a:lstStyle/>
        <a:p>
          <a:endParaRPr lang="en-IN"/>
        </a:p>
      </dgm:t>
    </dgm:pt>
    <dgm:pt modelId="{B8E05EBB-D01A-49A1-B0AA-37AB11472537}" type="pres">
      <dgm:prSet presAssocID="{E52B9F9D-8A45-4F18-8BDD-3307E97307B0}" presName="diagram" presStyleCnt="0">
        <dgm:presLayoutVars>
          <dgm:dir/>
          <dgm:resizeHandles val="exact"/>
        </dgm:presLayoutVars>
      </dgm:prSet>
      <dgm:spPr/>
    </dgm:pt>
    <dgm:pt modelId="{C33A5DE0-C8CD-489B-AC8C-3BEBB704F4E6}" type="pres">
      <dgm:prSet presAssocID="{C8F501C8-A522-43A2-AA98-D9ED2AD36E32}" presName="node" presStyleLbl="node1" presStyleIdx="0" presStyleCnt="6">
        <dgm:presLayoutVars>
          <dgm:bulletEnabled val="1"/>
        </dgm:presLayoutVars>
      </dgm:prSet>
      <dgm:spPr/>
    </dgm:pt>
    <dgm:pt modelId="{DB3578EF-B6C3-469B-A4DD-1D44CB0ED66E}" type="pres">
      <dgm:prSet presAssocID="{7E3BE3C8-3077-425A-863D-B27D68FAF78C}" presName="sibTrans" presStyleCnt="0"/>
      <dgm:spPr>
        <a:scene3d>
          <a:camera prst="orthographicFront"/>
          <a:lightRig rig="threePt" dir="t"/>
        </a:scene3d>
        <a:sp3d>
          <a:bevelT prst="angle"/>
        </a:sp3d>
      </dgm:spPr>
    </dgm:pt>
    <dgm:pt modelId="{6E05876A-E3E9-4B53-A730-AE7879FE7946}" type="pres">
      <dgm:prSet presAssocID="{EA98B829-589D-4CCC-B1E9-729125116B88}" presName="node" presStyleLbl="node1" presStyleIdx="1" presStyleCnt="6">
        <dgm:presLayoutVars>
          <dgm:bulletEnabled val="1"/>
        </dgm:presLayoutVars>
      </dgm:prSet>
      <dgm:spPr/>
    </dgm:pt>
    <dgm:pt modelId="{EBB4D35A-FA74-4550-A6B8-82C96667C729}" type="pres">
      <dgm:prSet presAssocID="{32720E9E-1987-4052-8B8B-C2EA4341C4A8}" presName="sibTrans" presStyleCnt="0"/>
      <dgm:spPr>
        <a:scene3d>
          <a:camera prst="orthographicFront"/>
          <a:lightRig rig="threePt" dir="t"/>
        </a:scene3d>
        <a:sp3d>
          <a:bevelT prst="angle"/>
        </a:sp3d>
      </dgm:spPr>
    </dgm:pt>
    <dgm:pt modelId="{1DFD01BC-E1F0-4EFF-AD57-8856402845F3}" type="pres">
      <dgm:prSet presAssocID="{11AD22F8-0B41-4B50-ADB1-062D327F0D51}" presName="node" presStyleLbl="node1" presStyleIdx="2" presStyleCnt="6">
        <dgm:presLayoutVars>
          <dgm:bulletEnabled val="1"/>
        </dgm:presLayoutVars>
      </dgm:prSet>
      <dgm:spPr/>
    </dgm:pt>
    <dgm:pt modelId="{14483AD5-6D75-4621-9A7E-61403FED8247}" type="pres">
      <dgm:prSet presAssocID="{3A5BC7D4-629D-4CD0-A2A7-512D2E34D227}" presName="sibTrans" presStyleCnt="0"/>
      <dgm:spPr>
        <a:scene3d>
          <a:camera prst="orthographicFront"/>
          <a:lightRig rig="threePt" dir="t"/>
        </a:scene3d>
        <a:sp3d>
          <a:bevelT prst="angle"/>
        </a:sp3d>
      </dgm:spPr>
    </dgm:pt>
    <dgm:pt modelId="{612F98B0-55DD-4AE3-B3CE-298B117719D3}" type="pres">
      <dgm:prSet presAssocID="{8F216302-56CB-4950-AEB5-A3EED2B9BA7A}" presName="node" presStyleLbl="node1" presStyleIdx="3" presStyleCnt="6">
        <dgm:presLayoutVars>
          <dgm:bulletEnabled val="1"/>
        </dgm:presLayoutVars>
      </dgm:prSet>
      <dgm:spPr/>
    </dgm:pt>
    <dgm:pt modelId="{0785B6DD-5A80-405E-90D6-A04ED52ACB22}" type="pres">
      <dgm:prSet presAssocID="{55DCE63E-BADC-4D71-B2CC-E43E3F603669}" presName="sibTrans" presStyleCnt="0"/>
      <dgm:spPr>
        <a:scene3d>
          <a:camera prst="orthographicFront"/>
          <a:lightRig rig="threePt" dir="t"/>
        </a:scene3d>
        <a:sp3d>
          <a:bevelT prst="angle"/>
        </a:sp3d>
      </dgm:spPr>
    </dgm:pt>
    <dgm:pt modelId="{7184C49F-B3B9-4EB0-9D59-C16E6A5CC8A6}" type="pres">
      <dgm:prSet presAssocID="{A07E9393-D2E6-475A-98CA-E38DCFBFF633}" presName="node" presStyleLbl="node1" presStyleIdx="4" presStyleCnt="6">
        <dgm:presLayoutVars>
          <dgm:bulletEnabled val="1"/>
        </dgm:presLayoutVars>
      </dgm:prSet>
      <dgm:spPr/>
    </dgm:pt>
    <dgm:pt modelId="{4546C0AA-CFAA-4521-A311-E53E3450D997}" type="pres">
      <dgm:prSet presAssocID="{C418E46E-BF44-4EC9-A79B-9A114CA7729C}" presName="sibTrans" presStyleCnt="0"/>
      <dgm:spPr>
        <a:scene3d>
          <a:camera prst="orthographicFront"/>
          <a:lightRig rig="threePt" dir="t"/>
        </a:scene3d>
        <a:sp3d>
          <a:bevelT prst="angle"/>
        </a:sp3d>
      </dgm:spPr>
    </dgm:pt>
    <dgm:pt modelId="{C839F728-E944-4694-9ABB-1FD133353CD4}" type="pres">
      <dgm:prSet presAssocID="{0CDA9077-1360-4BB8-BC4A-B1CD7BD9A0C0}" presName="node" presStyleLbl="node1" presStyleIdx="5" presStyleCnt="6">
        <dgm:presLayoutVars>
          <dgm:bulletEnabled val="1"/>
        </dgm:presLayoutVars>
      </dgm:prSet>
      <dgm:spPr/>
    </dgm:pt>
  </dgm:ptLst>
  <dgm:cxnLst>
    <dgm:cxn modelId="{1FCC6713-DBC4-40B5-AA5F-3931A72DA9D1}" type="presOf" srcId="{C8F501C8-A522-43A2-AA98-D9ED2AD36E32}" destId="{C33A5DE0-C8CD-489B-AC8C-3BEBB704F4E6}" srcOrd="0" destOrd="0" presId="urn:microsoft.com/office/officeart/2005/8/layout/default"/>
    <dgm:cxn modelId="{62FCDB3B-B039-416C-9D5B-1EC47FC99DEA}" srcId="{E52B9F9D-8A45-4F18-8BDD-3307E97307B0}" destId="{8F216302-56CB-4950-AEB5-A3EED2B9BA7A}" srcOrd="3" destOrd="0" parTransId="{47C0476F-4454-4340-997F-98ADC365E5A2}" sibTransId="{55DCE63E-BADC-4D71-B2CC-E43E3F603669}"/>
    <dgm:cxn modelId="{2D3C8443-5EA1-460C-866D-BB47255219E8}" srcId="{E52B9F9D-8A45-4F18-8BDD-3307E97307B0}" destId="{EA98B829-589D-4CCC-B1E9-729125116B88}" srcOrd="1" destOrd="0" parTransId="{C888C5B1-8C71-46C2-9167-D4B43C1ACF21}" sibTransId="{32720E9E-1987-4052-8B8B-C2EA4341C4A8}"/>
    <dgm:cxn modelId="{77726374-FE8A-4E9B-A061-BF941BD52850}" srcId="{E52B9F9D-8A45-4F18-8BDD-3307E97307B0}" destId="{11AD22F8-0B41-4B50-ADB1-062D327F0D51}" srcOrd="2" destOrd="0" parTransId="{95E1C9BE-3708-4731-B192-C6AB475B9783}" sibTransId="{3A5BC7D4-629D-4CD0-A2A7-512D2E34D227}"/>
    <dgm:cxn modelId="{7DDEB555-328F-4049-A266-2E0B4E8E08DD}" srcId="{E52B9F9D-8A45-4F18-8BDD-3307E97307B0}" destId="{A07E9393-D2E6-475A-98CA-E38DCFBFF633}" srcOrd="4" destOrd="0" parTransId="{57E2737F-6E38-411B-BFE9-FE01DC3BEEB9}" sibTransId="{C418E46E-BF44-4EC9-A79B-9A114CA7729C}"/>
    <dgm:cxn modelId="{29562C82-9744-4068-8735-C1E89B5F01E0}" type="presOf" srcId="{8F216302-56CB-4950-AEB5-A3EED2B9BA7A}" destId="{612F98B0-55DD-4AE3-B3CE-298B117719D3}" srcOrd="0" destOrd="0" presId="urn:microsoft.com/office/officeart/2005/8/layout/default"/>
    <dgm:cxn modelId="{58DF3789-084F-4D92-8297-587B157A8BAB}" srcId="{E52B9F9D-8A45-4F18-8BDD-3307E97307B0}" destId="{0CDA9077-1360-4BB8-BC4A-B1CD7BD9A0C0}" srcOrd="5" destOrd="0" parTransId="{7812D170-3BE4-4917-8FEC-4420287E201D}" sibTransId="{CC003925-436D-4A41-A9C8-E0651767CDA4}"/>
    <dgm:cxn modelId="{7BE41A8B-3261-4720-A168-6CB6843B3A34}" type="presOf" srcId="{A07E9393-D2E6-475A-98CA-E38DCFBFF633}" destId="{7184C49F-B3B9-4EB0-9D59-C16E6A5CC8A6}" srcOrd="0" destOrd="0" presId="urn:microsoft.com/office/officeart/2005/8/layout/default"/>
    <dgm:cxn modelId="{EC0C3B96-7D39-403D-9F3C-E86729A07D6D}" srcId="{E52B9F9D-8A45-4F18-8BDD-3307E97307B0}" destId="{C8F501C8-A522-43A2-AA98-D9ED2AD36E32}" srcOrd="0" destOrd="0" parTransId="{CA9B2790-B9E2-4502-87A8-87EFECAD5C2C}" sibTransId="{7E3BE3C8-3077-425A-863D-B27D68FAF78C}"/>
    <dgm:cxn modelId="{3FEBBEA7-AAB6-4326-A18C-63BE430155B3}" type="presOf" srcId="{11AD22F8-0B41-4B50-ADB1-062D327F0D51}" destId="{1DFD01BC-E1F0-4EFF-AD57-8856402845F3}" srcOrd="0" destOrd="0" presId="urn:microsoft.com/office/officeart/2005/8/layout/default"/>
    <dgm:cxn modelId="{18FFDAAD-E916-4FBD-8DD7-D3D6979B2233}" type="presOf" srcId="{E52B9F9D-8A45-4F18-8BDD-3307E97307B0}" destId="{B8E05EBB-D01A-49A1-B0AA-37AB11472537}" srcOrd="0" destOrd="0" presId="urn:microsoft.com/office/officeart/2005/8/layout/default"/>
    <dgm:cxn modelId="{A16181D1-D6F0-48A5-81E2-4C7F15C2AF2E}" type="presOf" srcId="{0CDA9077-1360-4BB8-BC4A-B1CD7BD9A0C0}" destId="{C839F728-E944-4694-9ABB-1FD133353CD4}" srcOrd="0" destOrd="0" presId="urn:microsoft.com/office/officeart/2005/8/layout/default"/>
    <dgm:cxn modelId="{3CAD6AD5-4770-444C-B9E2-2C892028C29C}" type="presOf" srcId="{EA98B829-589D-4CCC-B1E9-729125116B88}" destId="{6E05876A-E3E9-4B53-A730-AE7879FE7946}" srcOrd="0" destOrd="0" presId="urn:microsoft.com/office/officeart/2005/8/layout/default"/>
    <dgm:cxn modelId="{C2085C39-A160-4691-9ECE-8E657EED4BA3}" type="presParOf" srcId="{B8E05EBB-D01A-49A1-B0AA-37AB11472537}" destId="{C33A5DE0-C8CD-489B-AC8C-3BEBB704F4E6}" srcOrd="0" destOrd="0" presId="urn:microsoft.com/office/officeart/2005/8/layout/default"/>
    <dgm:cxn modelId="{0813DCBF-90E7-4E9E-AD28-29CA155866E6}" type="presParOf" srcId="{B8E05EBB-D01A-49A1-B0AA-37AB11472537}" destId="{DB3578EF-B6C3-469B-A4DD-1D44CB0ED66E}" srcOrd="1" destOrd="0" presId="urn:microsoft.com/office/officeart/2005/8/layout/default"/>
    <dgm:cxn modelId="{2AF09B5B-CA01-4BB3-8A65-95B33E5C88CF}" type="presParOf" srcId="{B8E05EBB-D01A-49A1-B0AA-37AB11472537}" destId="{6E05876A-E3E9-4B53-A730-AE7879FE7946}" srcOrd="2" destOrd="0" presId="urn:microsoft.com/office/officeart/2005/8/layout/default"/>
    <dgm:cxn modelId="{A8582F85-EAA8-4F6E-B6E2-06763FCACA9A}" type="presParOf" srcId="{B8E05EBB-D01A-49A1-B0AA-37AB11472537}" destId="{EBB4D35A-FA74-4550-A6B8-82C96667C729}" srcOrd="3" destOrd="0" presId="urn:microsoft.com/office/officeart/2005/8/layout/default"/>
    <dgm:cxn modelId="{7D2B1CCC-9870-4304-AB5C-D80726465019}" type="presParOf" srcId="{B8E05EBB-D01A-49A1-B0AA-37AB11472537}" destId="{1DFD01BC-E1F0-4EFF-AD57-8856402845F3}" srcOrd="4" destOrd="0" presId="urn:microsoft.com/office/officeart/2005/8/layout/default"/>
    <dgm:cxn modelId="{C57E9227-49D5-4AA2-8497-791F4E42CA70}" type="presParOf" srcId="{B8E05EBB-D01A-49A1-B0AA-37AB11472537}" destId="{14483AD5-6D75-4621-9A7E-61403FED8247}" srcOrd="5" destOrd="0" presId="urn:microsoft.com/office/officeart/2005/8/layout/default"/>
    <dgm:cxn modelId="{FB284CF9-CFCA-4CA1-83A8-450BE934A9E2}" type="presParOf" srcId="{B8E05EBB-D01A-49A1-B0AA-37AB11472537}" destId="{612F98B0-55DD-4AE3-B3CE-298B117719D3}" srcOrd="6" destOrd="0" presId="urn:microsoft.com/office/officeart/2005/8/layout/default"/>
    <dgm:cxn modelId="{7B91DCEE-44E1-4369-95FE-0039598C94EE}" type="presParOf" srcId="{B8E05EBB-D01A-49A1-B0AA-37AB11472537}" destId="{0785B6DD-5A80-405E-90D6-A04ED52ACB22}" srcOrd="7" destOrd="0" presId="urn:microsoft.com/office/officeart/2005/8/layout/default"/>
    <dgm:cxn modelId="{7B2B6FF2-5A4E-4379-A827-A26D2B33A70D}" type="presParOf" srcId="{B8E05EBB-D01A-49A1-B0AA-37AB11472537}" destId="{7184C49F-B3B9-4EB0-9D59-C16E6A5CC8A6}" srcOrd="8" destOrd="0" presId="urn:microsoft.com/office/officeart/2005/8/layout/default"/>
    <dgm:cxn modelId="{8F265A73-23A6-41A2-B70A-51FB3AD53A07}" type="presParOf" srcId="{B8E05EBB-D01A-49A1-B0AA-37AB11472537}" destId="{4546C0AA-CFAA-4521-A311-E53E3450D997}" srcOrd="9" destOrd="0" presId="urn:microsoft.com/office/officeart/2005/8/layout/default"/>
    <dgm:cxn modelId="{4B966925-944E-49C1-8AA6-DBE872EB2466}" type="presParOf" srcId="{B8E05EBB-D01A-49A1-B0AA-37AB11472537}" destId="{C839F728-E944-4694-9ABB-1FD133353CD4}" srcOrd="10" destOrd="0" presId="urn:microsoft.com/office/officeart/2005/8/layout/default"/>
  </dgm:cxnLst>
  <dgm:bg>
    <a:effectLst>
      <a:outerShdw blurRad="50800" dist="38100" dir="13500000" algn="br" rotWithShape="0">
        <a:prstClr val="black">
          <a:alpha val="40000"/>
        </a:prstClr>
      </a:outerShd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CA2D473-EE68-4ED2-BBD6-BEF1BB3983D0}" type="doc">
      <dgm:prSet loTypeId="urn:microsoft.com/office/officeart/2008/layout/HalfCircleOrganizationChart" loCatId="hierarchy" qsTypeId="urn:microsoft.com/office/officeart/2005/8/quickstyle/3d1" qsCatId="3D" csTypeId="urn:microsoft.com/office/officeart/2005/8/colors/accent3_3" csCatId="accent3" phldr="1"/>
      <dgm:spPr>
        <a:scene3d>
          <a:camera prst="perspectiveFront"/>
          <a:lightRig rig="threePt" dir="t"/>
        </a:scene3d>
      </dgm:spPr>
      <dgm:t>
        <a:bodyPr/>
        <a:lstStyle/>
        <a:p>
          <a:endParaRPr lang="en-IN"/>
        </a:p>
      </dgm:t>
    </dgm:pt>
    <dgm:pt modelId="{1052C532-7AA0-44C9-A102-1BCC1E3DF3D5}">
      <dgm:prSet custT="1"/>
      <dgm:spPr/>
      <dgm:t>
        <a:bodyPr/>
        <a:lstStyle/>
        <a:p>
          <a:r>
            <a:rPr lang="en-US" sz="1200" b="0" cap="none" spc="0" dirty="0">
              <a:ln w="0"/>
              <a:solidFill>
                <a:schemeClr val="bg1"/>
              </a:solidFill>
              <a:effectLst>
                <a:outerShdw blurRad="38100" dist="19050" dir="2700000" algn="tl" rotWithShape="0">
                  <a:schemeClr val="dk1">
                    <a:alpha val="40000"/>
                  </a:schemeClr>
                </a:outerShdw>
              </a:effectLst>
            </a:rPr>
            <a:t>At the core is a centralized MySQL database, which organizes all entities like Students, Departments, Courses, Hostel information, Staff, and Payments into well-defined relational tables. The system follows an entity-relationship (ER) model, establishing clear connections between tables to ensure data consistency and reduce redundancy.</a:t>
          </a:r>
          <a:endParaRPr lang="en-IN" sz="1200" b="0" cap="none" spc="0" dirty="0">
            <a:ln w="0"/>
            <a:solidFill>
              <a:schemeClr val="bg1"/>
            </a:solidFill>
            <a:effectLst>
              <a:outerShdw blurRad="38100" dist="19050" dir="2700000" algn="tl" rotWithShape="0">
                <a:schemeClr val="dk1">
                  <a:alpha val="40000"/>
                </a:schemeClr>
              </a:outerShdw>
            </a:effectLst>
          </a:endParaRPr>
        </a:p>
      </dgm:t>
    </dgm:pt>
    <dgm:pt modelId="{B705031A-57CC-4F84-B82A-906B2C2F867E}" type="parTrans" cxnId="{B8238910-1578-46AA-B17F-5583D00D42E4}">
      <dgm:prSet/>
      <dgm:spPr/>
      <dgm:t>
        <a:bodyPr/>
        <a:lstStyle/>
        <a:p>
          <a:endParaRPr lang="en-IN" sz="1200" b="0" cap="none" spc="0">
            <a:ln w="0"/>
            <a:solidFill>
              <a:schemeClr val="bg1"/>
            </a:solidFill>
            <a:effectLst>
              <a:outerShdw blurRad="38100" dist="19050" dir="2700000" algn="tl" rotWithShape="0">
                <a:schemeClr val="dk1">
                  <a:alpha val="40000"/>
                </a:schemeClr>
              </a:outerShdw>
            </a:effectLst>
          </a:endParaRPr>
        </a:p>
      </dgm:t>
    </dgm:pt>
    <dgm:pt modelId="{870F0D14-F649-4489-9EB0-A83CDE162961}" type="sibTrans" cxnId="{B8238910-1578-46AA-B17F-5583D00D42E4}">
      <dgm:prSet/>
      <dgm:spPr/>
      <dgm:t>
        <a:bodyPr/>
        <a:lstStyle/>
        <a:p>
          <a:endParaRPr lang="en-IN" sz="1200" b="0" cap="none" spc="0">
            <a:ln w="0"/>
            <a:solidFill>
              <a:schemeClr val="bg1"/>
            </a:solidFill>
            <a:effectLst>
              <a:outerShdw blurRad="38100" dist="19050" dir="2700000" algn="tl" rotWithShape="0">
                <a:schemeClr val="dk1">
                  <a:alpha val="40000"/>
                </a:schemeClr>
              </a:outerShdw>
            </a:effectLst>
          </a:endParaRPr>
        </a:p>
      </dgm:t>
    </dgm:pt>
    <dgm:pt modelId="{CF7702CB-16D7-40FB-A75B-8F1B617DFFDA}">
      <dgm:prSet custT="1"/>
      <dgm:spPr/>
      <dgm:t>
        <a:bodyPr/>
        <a:lstStyle/>
        <a:p>
          <a:r>
            <a:rPr lang="en-US" sz="1200" b="0" cap="none" spc="0" dirty="0">
              <a:ln w="0"/>
              <a:solidFill>
                <a:schemeClr val="bg1"/>
              </a:solidFill>
              <a:effectLst>
                <a:outerShdw blurRad="38100" dist="19050" dir="2700000" algn="tl" rotWithShape="0">
                  <a:schemeClr val="dk1">
                    <a:alpha val="40000"/>
                  </a:schemeClr>
                </a:outerShdw>
              </a:effectLst>
            </a:rPr>
            <a:t>The front-end is built using HTML and CSS to provide a user-friendly interface for students, staff, and administrators. It interacts with the back-end through PHP, which handles the server-side logic and connects the front-end to the database using XAMPP.</a:t>
          </a:r>
          <a:endParaRPr lang="en-IN" sz="1200" b="0" cap="none" spc="0" dirty="0">
            <a:ln w="0"/>
            <a:solidFill>
              <a:schemeClr val="bg1"/>
            </a:solidFill>
            <a:effectLst>
              <a:outerShdw blurRad="38100" dist="19050" dir="2700000" algn="tl" rotWithShape="0">
                <a:schemeClr val="dk1">
                  <a:alpha val="40000"/>
                </a:schemeClr>
              </a:outerShdw>
            </a:effectLst>
          </a:endParaRPr>
        </a:p>
      </dgm:t>
    </dgm:pt>
    <dgm:pt modelId="{391F79B9-A637-4F07-8164-CC59D80C425B}" type="parTrans" cxnId="{CAC0B710-6C49-4615-B306-EE0FF0B1D986}">
      <dgm:prSet/>
      <dgm:spPr/>
      <dgm:t>
        <a:bodyPr/>
        <a:lstStyle/>
        <a:p>
          <a:endParaRPr lang="en-IN" sz="1200" b="0" cap="none" spc="0">
            <a:ln w="0"/>
            <a:solidFill>
              <a:schemeClr val="bg1"/>
            </a:solidFill>
            <a:effectLst>
              <a:outerShdw blurRad="38100" dist="19050" dir="2700000" algn="tl" rotWithShape="0">
                <a:schemeClr val="dk1">
                  <a:alpha val="40000"/>
                </a:schemeClr>
              </a:outerShdw>
            </a:effectLst>
          </a:endParaRPr>
        </a:p>
      </dgm:t>
    </dgm:pt>
    <dgm:pt modelId="{7B2DFE76-9748-4EBE-B422-A5A4A45F6033}" type="sibTrans" cxnId="{CAC0B710-6C49-4615-B306-EE0FF0B1D986}">
      <dgm:prSet/>
      <dgm:spPr/>
      <dgm:t>
        <a:bodyPr/>
        <a:lstStyle/>
        <a:p>
          <a:endParaRPr lang="en-IN" sz="1200" b="0" cap="none" spc="0">
            <a:ln w="0"/>
            <a:solidFill>
              <a:schemeClr val="bg1"/>
            </a:solidFill>
            <a:effectLst>
              <a:outerShdw blurRad="38100" dist="19050" dir="2700000" algn="tl" rotWithShape="0">
                <a:schemeClr val="dk1">
                  <a:alpha val="40000"/>
                </a:schemeClr>
              </a:outerShdw>
            </a:effectLst>
          </a:endParaRPr>
        </a:p>
      </dgm:t>
    </dgm:pt>
    <dgm:pt modelId="{FE1E5C2C-6670-4366-97FA-D088AB3174E0}">
      <dgm:prSet custT="1"/>
      <dgm:spPr/>
      <dgm:t>
        <a:bodyPr/>
        <a:lstStyle/>
        <a:p>
          <a:r>
            <a:rPr lang="en-US" sz="1200" b="0" cap="none" spc="0" dirty="0">
              <a:ln w="0"/>
              <a:solidFill>
                <a:schemeClr val="bg1"/>
              </a:solidFill>
              <a:effectLst>
                <a:outerShdw blurRad="38100" dist="19050" dir="2700000" algn="tl" rotWithShape="0">
                  <a:schemeClr val="dk1">
                    <a:alpha val="40000"/>
                  </a:schemeClr>
                </a:outerShdw>
              </a:effectLst>
            </a:rPr>
            <a:t>The design ensures role-based access where users log in as Students, Instructors, Department Heads, Hostel Wardens, or Office Staff, each accessing relevant modules and data. The system also integrates validation, reporting, and secure data handling mechanisms to support efficient student management operations.</a:t>
          </a:r>
          <a:endParaRPr lang="en-IN" sz="1200" b="0" cap="none" spc="0" dirty="0">
            <a:ln w="0"/>
            <a:solidFill>
              <a:schemeClr val="bg1"/>
            </a:solidFill>
            <a:effectLst>
              <a:outerShdw blurRad="38100" dist="19050" dir="2700000" algn="tl" rotWithShape="0">
                <a:schemeClr val="dk1">
                  <a:alpha val="40000"/>
                </a:schemeClr>
              </a:outerShdw>
            </a:effectLst>
          </a:endParaRPr>
        </a:p>
      </dgm:t>
    </dgm:pt>
    <dgm:pt modelId="{A2BBF691-D9DB-489E-87F7-80899EEB9F94}" type="parTrans" cxnId="{67DCF978-18F4-454C-9AFD-568ED7FC312D}">
      <dgm:prSet/>
      <dgm:spPr/>
      <dgm:t>
        <a:bodyPr/>
        <a:lstStyle/>
        <a:p>
          <a:endParaRPr lang="en-IN" sz="1200" b="0" cap="none" spc="0">
            <a:ln w="0"/>
            <a:solidFill>
              <a:schemeClr val="bg1"/>
            </a:solidFill>
            <a:effectLst>
              <a:outerShdw blurRad="38100" dist="19050" dir="2700000" algn="tl" rotWithShape="0">
                <a:schemeClr val="dk1">
                  <a:alpha val="40000"/>
                </a:schemeClr>
              </a:outerShdw>
            </a:effectLst>
          </a:endParaRPr>
        </a:p>
      </dgm:t>
    </dgm:pt>
    <dgm:pt modelId="{4EB75D78-F9F4-4299-8A99-3EC833C17168}" type="sibTrans" cxnId="{67DCF978-18F4-454C-9AFD-568ED7FC312D}">
      <dgm:prSet/>
      <dgm:spPr/>
      <dgm:t>
        <a:bodyPr/>
        <a:lstStyle/>
        <a:p>
          <a:endParaRPr lang="en-IN" sz="1200" b="0" cap="none" spc="0">
            <a:ln w="0"/>
            <a:solidFill>
              <a:schemeClr val="bg1"/>
            </a:solidFill>
            <a:effectLst>
              <a:outerShdw blurRad="38100" dist="19050" dir="2700000" algn="tl" rotWithShape="0">
                <a:schemeClr val="dk1">
                  <a:alpha val="40000"/>
                </a:schemeClr>
              </a:outerShdw>
            </a:effectLst>
          </a:endParaRPr>
        </a:p>
      </dgm:t>
    </dgm:pt>
    <dgm:pt modelId="{F91D5B37-D42D-4CDE-B077-7ABC9957CBD7}" type="pres">
      <dgm:prSet presAssocID="{9CA2D473-EE68-4ED2-BBD6-BEF1BB3983D0}" presName="Name0" presStyleCnt="0">
        <dgm:presLayoutVars>
          <dgm:orgChart val="1"/>
          <dgm:chPref val="1"/>
          <dgm:dir/>
          <dgm:animOne val="branch"/>
          <dgm:animLvl val="lvl"/>
          <dgm:resizeHandles/>
        </dgm:presLayoutVars>
      </dgm:prSet>
      <dgm:spPr/>
    </dgm:pt>
    <dgm:pt modelId="{D1561BDA-C971-4487-BDC2-53CB19BDEE22}" type="pres">
      <dgm:prSet presAssocID="{1052C532-7AA0-44C9-A102-1BCC1E3DF3D5}" presName="hierRoot1" presStyleCnt="0">
        <dgm:presLayoutVars>
          <dgm:hierBranch val="init"/>
        </dgm:presLayoutVars>
      </dgm:prSet>
      <dgm:spPr/>
    </dgm:pt>
    <dgm:pt modelId="{6E57FC1B-180B-4394-8677-8BB9FBCE4B79}" type="pres">
      <dgm:prSet presAssocID="{1052C532-7AA0-44C9-A102-1BCC1E3DF3D5}" presName="rootComposite1" presStyleCnt="0"/>
      <dgm:spPr/>
    </dgm:pt>
    <dgm:pt modelId="{16466CE6-6B95-439F-B119-931F2E88EF15}" type="pres">
      <dgm:prSet presAssocID="{1052C532-7AA0-44C9-A102-1BCC1E3DF3D5}" presName="rootText1" presStyleLbl="alignAcc1" presStyleIdx="0" presStyleCnt="0" custScaleX="102580" custScaleY="122302">
        <dgm:presLayoutVars>
          <dgm:chPref val="3"/>
        </dgm:presLayoutVars>
      </dgm:prSet>
      <dgm:spPr/>
    </dgm:pt>
    <dgm:pt modelId="{547EF333-362A-4300-8F55-9B0F56DC9A68}" type="pres">
      <dgm:prSet presAssocID="{1052C532-7AA0-44C9-A102-1BCC1E3DF3D5}" presName="topArc1" presStyleLbl="parChTrans1D1" presStyleIdx="0" presStyleCnt="6"/>
      <dgm:spPr/>
    </dgm:pt>
    <dgm:pt modelId="{48476097-B28E-4852-9DAA-747D932C2936}" type="pres">
      <dgm:prSet presAssocID="{1052C532-7AA0-44C9-A102-1BCC1E3DF3D5}" presName="bottomArc1" presStyleLbl="parChTrans1D1" presStyleIdx="1" presStyleCnt="6"/>
      <dgm:spPr/>
    </dgm:pt>
    <dgm:pt modelId="{688F3065-A3B5-4BCC-8B51-529FBF506293}" type="pres">
      <dgm:prSet presAssocID="{1052C532-7AA0-44C9-A102-1BCC1E3DF3D5}" presName="topConnNode1" presStyleLbl="node1" presStyleIdx="0" presStyleCnt="0"/>
      <dgm:spPr/>
    </dgm:pt>
    <dgm:pt modelId="{B444D9D7-04FD-44FD-8B47-20C9A9CD4354}" type="pres">
      <dgm:prSet presAssocID="{1052C532-7AA0-44C9-A102-1BCC1E3DF3D5}" presName="hierChild2" presStyleCnt="0"/>
      <dgm:spPr/>
    </dgm:pt>
    <dgm:pt modelId="{73146BB2-BC60-4315-ACCE-6A1012715670}" type="pres">
      <dgm:prSet presAssocID="{1052C532-7AA0-44C9-A102-1BCC1E3DF3D5}" presName="hierChild3" presStyleCnt="0"/>
      <dgm:spPr/>
    </dgm:pt>
    <dgm:pt modelId="{264E167C-2041-4C08-B5E9-5E08D57C7E22}" type="pres">
      <dgm:prSet presAssocID="{CF7702CB-16D7-40FB-A75B-8F1B617DFFDA}" presName="hierRoot1" presStyleCnt="0">
        <dgm:presLayoutVars>
          <dgm:hierBranch val="init"/>
        </dgm:presLayoutVars>
      </dgm:prSet>
      <dgm:spPr/>
    </dgm:pt>
    <dgm:pt modelId="{915F93D0-59CA-4CD7-B72F-2334066A242C}" type="pres">
      <dgm:prSet presAssocID="{CF7702CB-16D7-40FB-A75B-8F1B617DFFDA}" presName="rootComposite1" presStyleCnt="0"/>
      <dgm:spPr/>
    </dgm:pt>
    <dgm:pt modelId="{78D32E63-53D6-4C04-9396-F958B056E4D8}" type="pres">
      <dgm:prSet presAssocID="{CF7702CB-16D7-40FB-A75B-8F1B617DFFDA}" presName="rootText1" presStyleLbl="alignAcc1" presStyleIdx="0" presStyleCnt="0" custScaleX="103015" custScaleY="122302">
        <dgm:presLayoutVars>
          <dgm:chPref val="3"/>
        </dgm:presLayoutVars>
      </dgm:prSet>
      <dgm:spPr/>
    </dgm:pt>
    <dgm:pt modelId="{CCC18464-0504-468A-9159-087113208198}" type="pres">
      <dgm:prSet presAssocID="{CF7702CB-16D7-40FB-A75B-8F1B617DFFDA}" presName="topArc1" presStyleLbl="parChTrans1D1" presStyleIdx="2" presStyleCnt="6"/>
      <dgm:spPr/>
    </dgm:pt>
    <dgm:pt modelId="{8021A30C-A930-404D-AD16-F7E4A8ACD3C1}" type="pres">
      <dgm:prSet presAssocID="{CF7702CB-16D7-40FB-A75B-8F1B617DFFDA}" presName="bottomArc1" presStyleLbl="parChTrans1D1" presStyleIdx="3" presStyleCnt="6"/>
      <dgm:spPr/>
    </dgm:pt>
    <dgm:pt modelId="{07761288-18D0-42B9-BB8E-D9E6A8000E17}" type="pres">
      <dgm:prSet presAssocID="{CF7702CB-16D7-40FB-A75B-8F1B617DFFDA}" presName="topConnNode1" presStyleLbl="node1" presStyleIdx="0" presStyleCnt="0"/>
      <dgm:spPr/>
    </dgm:pt>
    <dgm:pt modelId="{F445A727-A0B9-4D5A-9857-E4300AD2411F}" type="pres">
      <dgm:prSet presAssocID="{CF7702CB-16D7-40FB-A75B-8F1B617DFFDA}" presName="hierChild2" presStyleCnt="0"/>
      <dgm:spPr/>
    </dgm:pt>
    <dgm:pt modelId="{B13DD750-FE67-4387-A590-D2DD4C55DEDE}" type="pres">
      <dgm:prSet presAssocID="{CF7702CB-16D7-40FB-A75B-8F1B617DFFDA}" presName="hierChild3" presStyleCnt="0"/>
      <dgm:spPr/>
    </dgm:pt>
    <dgm:pt modelId="{F27A01B0-35A7-49BD-A351-A6D60CFD18EB}" type="pres">
      <dgm:prSet presAssocID="{FE1E5C2C-6670-4366-97FA-D088AB3174E0}" presName="hierRoot1" presStyleCnt="0">
        <dgm:presLayoutVars>
          <dgm:hierBranch val="init"/>
        </dgm:presLayoutVars>
      </dgm:prSet>
      <dgm:spPr/>
    </dgm:pt>
    <dgm:pt modelId="{A0AC883A-F216-4926-B8E2-D2E2A2D88ED0}" type="pres">
      <dgm:prSet presAssocID="{FE1E5C2C-6670-4366-97FA-D088AB3174E0}" presName="rootComposite1" presStyleCnt="0"/>
      <dgm:spPr/>
    </dgm:pt>
    <dgm:pt modelId="{BE3FDA38-9F22-44C0-8B89-8B78B83AEB50}" type="pres">
      <dgm:prSet presAssocID="{FE1E5C2C-6670-4366-97FA-D088AB3174E0}" presName="rootText1" presStyleLbl="alignAcc1" presStyleIdx="0" presStyleCnt="0" custScaleX="103898" custScaleY="122302">
        <dgm:presLayoutVars>
          <dgm:chPref val="3"/>
        </dgm:presLayoutVars>
      </dgm:prSet>
      <dgm:spPr/>
    </dgm:pt>
    <dgm:pt modelId="{9D049402-58AC-4A77-9E34-5A97710293C9}" type="pres">
      <dgm:prSet presAssocID="{FE1E5C2C-6670-4366-97FA-D088AB3174E0}" presName="topArc1" presStyleLbl="parChTrans1D1" presStyleIdx="4" presStyleCnt="6"/>
      <dgm:spPr/>
    </dgm:pt>
    <dgm:pt modelId="{28AB5E44-D043-4BD2-B754-4A9BBBBA4654}" type="pres">
      <dgm:prSet presAssocID="{FE1E5C2C-6670-4366-97FA-D088AB3174E0}" presName="bottomArc1" presStyleLbl="parChTrans1D1" presStyleIdx="5" presStyleCnt="6"/>
      <dgm:spPr/>
    </dgm:pt>
    <dgm:pt modelId="{C23C34ED-4B60-40D6-82F1-64482885CCD0}" type="pres">
      <dgm:prSet presAssocID="{FE1E5C2C-6670-4366-97FA-D088AB3174E0}" presName="topConnNode1" presStyleLbl="node1" presStyleIdx="0" presStyleCnt="0"/>
      <dgm:spPr/>
    </dgm:pt>
    <dgm:pt modelId="{F1E16D2F-B017-42F2-9724-E0362A5779E0}" type="pres">
      <dgm:prSet presAssocID="{FE1E5C2C-6670-4366-97FA-D088AB3174E0}" presName="hierChild2" presStyleCnt="0"/>
      <dgm:spPr/>
    </dgm:pt>
    <dgm:pt modelId="{C90F04EA-8241-4282-B1C1-67061EC0E5EC}" type="pres">
      <dgm:prSet presAssocID="{FE1E5C2C-6670-4366-97FA-D088AB3174E0}" presName="hierChild3" presStyleCnt="0"/>
      <dgm:spPr/>
    </dgm:pt>
  </dgm:ptLst>
  <dgm:cxnLst>
    <dgm:cxn modelId="{B8238910-1578-46AA-B17F-5583D00D42E4}" srcId="{9CA2D473-EE68-4ED2-BBD6-BEF1BB3983D0}" destId="{1052C532-7AA0-44C9-A102-1BCC1E3DF3D5}" srcOrd="0" destOrd="0" parTransId="{B705031A-57CC-4F84-B82A-906B2C2F867E}" sibTransId="{870F0D14-F649-4489-9EB0-A83CDE162961}"/>
    <dgm:cxn modelId="{CAC0B710-6C49-4615-B306-EE0FF0B1D986}" srcId="{9CA2D473-EE68-4ED2-BBD6-BEF1BB3983D0}" destId="{CF7702CB-16D7-40FB-A75B-8F1B617DFFDA}" srcOrd="1" destOrd="0" parTransId="{391F79B9-A637-4F07-8164-CC59D80C425B}" sibTransId="{7B2DFE76-9748-4EBE-B422-A5A4A45F6033}"/>
    <dgm:cxn modelId="{5053ED29-DC0B-40D2-9EF0-816BE6ED08BA}" type="presOf" srcId="{1052C532-7AA0-44C9-A102-1BCC1E3DF3D5}" destId="{688F3065-A3B5-4BCC-8B51-529FBF506293}" srcOrd="1" destOrd="0" presId="urn:microsoft.com/office/officeart/2008/layout/HalfCircleOrganizationChart"/>
    <dgm:cxn modelId="{DFCAF631-2AB7-47E7-8784-FDA41A2BA415}" type="presOf" srcId="{1052C532-7AA0-44C9-A102-1BCC1E3DF3D5}" destId="{16466CE6-6B95-439F-B119-931F2E88EF15}" srcOrd="0" destOrd="0" presId="urn:microsoft.com/office/officeart/2008/layout/HalfCircleOrganizationChart"/>
    <dgm:cxn modelId="{0F19C832-EE2A-4C03-AF1A-048B6CEE6E92}" type="presOf" srcId="{CF7702CB-16D7-40FB-A75B-8F1B617DFFDA}" destId="{78D32E63-53D6-4C04-9396-F958B056E4D8}" srcOrd="0" destOrd="0" presId="urn:microsoft.com/office/officeart/2008/layout/HalfCircleOrganizationChart"/>
    <dgm:cxn modelId="{A4ED0177-F63F-4076-867D-99BA5780F669}" type="presOf" srcId="{9CA2D473-EE68-4ED2-BBD6-BEF1BB3983D0}" destId="{F91D5B37-D42D-4CDE-B077-7ABC9957CBD7}" srcOrd="0" destOrd="0" presId="urn:microsoft.com/office/officeart/2008/layout/HalfCircleOrganizationChart"/>
    <dgm:cxn modelId="{67DCF978-18F4-454C-9AFD-568ED7FC312D}" srcId="{9CA2D473-EE68-4ED2-BBD6-BEF1BB3983D0}" destId="{FE1E5C2C-6670-4366-97FA-D088AB3174E0}" srcOrd="2" destOrd="0" parTransId="{A2BBF691-D9DB-489E-87F7-80899EEB9F94}" sibTransId="{4EB75D78-F9F4-4299-8A99-3EC833C17168}"/>
    <dgm:cxn modelId="{92E44E87-CE2F-456C-83AC-F7A80FE638AB}" type="presOf" srcId="{FE1E5C2C-6670-4366-97FA-D088AB3174E0}" destId="{C23C34ED-4B60-40D6-82F1-64482885CCD0}" srcOrd="1" destOrd="0" presId="urn:microsoft.com/office/officeart/2008/layout/HalfCircleOrganizationChart"/>
    <dgm:cxn modelId="{C3428AAB-3A09-4401-A6CD-FCE099AC0603}" type="presOf" srcId="{CF7702CB-16D7-40FB-A75B-8F1B617DFFDA}" destId="{07761288-18D0-42B9-BB8E-D9E6A8000E17}" srcOrd="1" destOrd="0" presId="urn:microsoft.com/office/officeart/2008/layout/HalfCircleOrganizationChart"/>
    <dgm:cxn modelId="{AAC13DF5-7C25-4FFB-9231-928A188E0C7F}" type="presOf" srcId="{FE1E5C2C-6670-4366-97FA-D088AB3174E0}" destId="{BE3FDA38-9F22-44C0-8B89-8B78B83AEB50}" srcOrd="0" destOrd="0" presId="urn:microsoft.com/office/officeart/2008/layout/HalfCircleOrganizationChart"/>
    <dgm:cxn modelId="{89973564-D091-4CCB-B7E5-E53C32F9F891}" type="presParOf" srcId="{F91D5B37-D42D-4CDE-B077-7ABC9957CBD7}" destId="{D1561BDA-C971-4487-BDC2-53CB19BDEE22}" srcOrd="0" destOrd="0" presId="urn:microsoft.com/office/officeart/2008/layout/HalfCircleOrganizationChart"/>
    <dgm:cxn modelId="{CF23A98B-AE5A-439B-95D7-D2EABE569EEF}" type="presParOf" srcId="{D1561BDA-C971-4487-BDC2-53CB19BDEE22}" destId="{6E57FC1B-180B-4394-8677-8BB9FBCE4B79}" srcOrd="0" destOrd="0" presId="urn:microsoft.com/office/officeart/2008/layout/HalfCircleOrganizationChart"/>
    <dgm:cxn modelId="{7F876BC5-9AB7-4DEC-99A6-DDAF0C5044F9}" type="presParOf" srcId="{6E57FC1B-180B-4394-8677-8BB9FBCE4B79}" destId="{16466CE6-6B95-439F-B119-931F2E88EF15}" srcOrd="0" destOrd="0" presId="urn:microsoft.com/office/officeart/2008/layout/HalfCircleOrganizationChart"/>
    <dgm:cxn modelId="{0973BF03-F63D-46BA-A257-35894849E316}" type="presParOf" srcId="{6E57FC1B-180B-4394-8677-8BB9FBCE4B79}" destId="{547EF333-362A-4300-8F55-9B0F56DC9A68}" srcOrd="1" destOrd="0" presId="urn:microsoft.com/office/officeart/2008/layout/HalfCircleOrganizationChart"/>
    <dgm:cxn modelId="{EDE3EF5F-392B-4923-958B-68A5D325F960}" type="presParOf" srcId="{6E57FC1B-180B-4394-8677-8BB9FBCE4B79}" destId="{48476097-B28E-4852-9DAA-747D932C2936}" srcOrd="2" destOrd="0" presId="urn:microsoft.com/office/officeart/2008/layout/HalfCircleOrganizationChart"/>
    <dgm:cxn modelId="{07E74DF5-CB51-4520-A1E7-3A9EE91516E1}" type="presParOf" srcId="{6E57FC1B-180B-4394-8677-8BB9FBCE4B79}" destId="{688F3065-A3B5-4BCC-8B51-529FBF506293}" srcOrd="3" destOrd="0" presId="urn:microsoft.com/office/officeart/2008/layout/HalfCircleOrganizationChart"/>
    <dgm:cxn modelId="{8DC297B1-705D-469D-A445-6AC26CD34AD9}" type="presParOf" srcId="{D1561BDA-C971-4487-BDC2-53CB19BDEE22}" destId="{B444D9D7-04FD-44FD-8B47-20C9A9CD4354}" srcOrd="1" destOrd="0" presId="urn:microsoft.com/office/officeart/2008/layout/HalfCircleOrganizationChart"/>
    <dgm:cxn modelId="{77E9A8F4-B395-47D2-A29E-AC03A1257646}" type="presParOf" srcId="{D1561BDA-C971-4487-BDC2-53CB19BDEE22}" destId="{73146BB2-BC60-4315-ACCE-6A1012715670}" srcOrd="2" destOrd="0" presId="urn:microsoft.com/office/officeart/2008/layout/HalfCircleOrganizationChart"/>
    <dgm:cxn modelId="{0180E928-DB37-485A-993A-12F39EF1EE6E}" type="presParOf" srcId="{F91D5B37-D42D-4CDE-B077-7ABC9957CBD7}" destId="{264E167C-2041-4C08-B5E9-5E08D57C7E22}" srcOrd="1" destOrd="0" presId="urn:microsoft.com/office/officeart/2008/layout/HalfCircleOrganizationChart"/>
    <dgm:cxn modelId="{64E1F7A8-89DC-4B9D-8908-1E72332489CA}" type="presParOf" srcId="{264E167C-2041-4C08-B5E9-5E08D57C7E22}" destId="{915F93D0-59CA-4CD7-B72F-2334066A242C}" srcOrd="0" destOrd="0" presId="urn:microsoft.com/office/officeart/2008/layout/HalfCircleOrganizationChart"/>
    <dgm:cxn modelId="{5A11EC2A-4FDE-48FB-ADA7-CCA21F599BA2}" type="presParOf" srcId="{915F93D0-59CA-4CD7-B72F-2334066A242C}" destId="{78D32E63-53D6-4C04-9396-F958B056E4D8}" srcOrd="0" destOrd="0" presId="urn:microsoft.com/office/officeart/2008/layout/HalfCircleOrganizationChart"/>
    <dgm:cxn modelId="{1B137B52-DDA2-49A3-A4E6-718DE8B4DCDF}" type="presParOf" srcId="{915F93D0-59CA-4CD7-B72F-2334066A242C}" destId="{CCC18464-0504-468A-9159-087113208198}" srcOrd="1" destOrd="0" presId="urn:microsoft.com/office/officeart/2008/layout/HalfCircleOrganizationChart"/>
    <dgm:cxn modelId="{11242306-C769-452F-B987-2BE884AAB964}" type="presParOf" srcId="{915F93D0-59CA-4CD7-B72F-2334066A242C}" destId="{8021A30C-A930-404D-AD16-F7E4A8ACD3C1}" srcOrd="2" destOrd="0" presId="urn:microsoft.com/office/officeart/2008/layout/HalfCircleOrganizationChart"/>
    <dgm:cxn modelId="{76FCBA77-D5E4-4115-96A0-4A751E067E3C}" type="presParOf" srcId="{915F93D0-59CA-4CD7-B72F-2334066A242C}" destId="{07761288-18D0-42B9-BB8E-D9E6A8000E17}" srcOrd="3" destOrd="0" presId="urn:microsoft.com/office/officeart/2008/layout/HalfCircleOrganizationChart"/>
    <dgm:cxn modelId="{7984C6BD-E94F-433B-AEFA-48EAC64746C8}" type="presParOf" srcId="{264E167C-2041-4C08-B5E9-5E08D57C7E22}" destId="{F445A727-A0B9-4D5A-9857-E4300AD2411F}" srcOrd="1" destOrd="0" presId="urn:microsoft.com/office/officeart/2008/layout/HalfCircleOrganizationChart"/>
    <dgm:cxn modelId="{7A9EA895-3E27-46D5-B61D-0676A128AF4B}" type="presParOf" srcId="{264E167C-2041-4C08-B5E9-5E08D57C7E22}" destId="{B13DD750-FE67-4387-A590-D2DD4C55DEDE}" srcOrd="2" destOrd="0" presId="urn:microsoft.com/office/officeart/2008/layout/HalfCircleOrganizationChart"/>
    <dgm:cxn modelId="{DD2B89E8-785D-44AD-8F59-EA86CA11F5BE}" type="presParOf" srcId="{F91D5B37-D42D-4CDE-B077-7ABC9957CBD7}" destId="{F27A01B0-35A7-49BD-A351-A6D60CFD18EB}" srcOrd="2" destOrd="0" presId="urn:microsoft.com/office/officeart/2008/layout/HalfCircleOrganizationChart"/>
    <dgm:cxn modelId="{4211EAB1-48B1-4384-B592-BA481C00D65E}" type="presParOf" srcId="{F27A01B0-35A7-49BD-A351-A6D60CFD18EB}" destId="{A0AC883A-F216-4926-B8E2-D2E2A2D88ED0}" srcOrd="0" destOrd="0" presId="urn:microsoft.com/office/officeart/2008/layout/HalfCircleOrganizationChart"/>
    <dgm:cxn modelId="{09C59EA6-5564-4A1B-B719-7A9A0C2B918F}" type="presParOf" srcId="{A0AC883A-F216-4926-B8E2-D2E2A2D88ED0}" destId="{BE3FDA38-9F22-44C0-8B89-8B78B83AEB50}" srcOrd="0" destOrd="0" presId="urn:microsoft.com/office/officeart/2008/layout/HalfCircleOrganizationChart"/>
    <dgm:cxn modelId="{A61910EA-4EB3-455C-A9F0-A425DD502CB1}" type="presParOf" srcId="{A0AC883A-F216-4926-B8E2-D2E2A2D88ED0}" destId="{9D049402-58AC-4A77-9E34-5A97710293C9}" srcOrd="1" destOrd="0" presId="urn:microsoft.com/office/officeart/2008/layout/HalfCircleOrganizationChart"/>
    <dgm:cxn modelId="{0E6639AA-0833-40F2-8ECD-EB8642E43028}" type="presParOf" srcId="{A0AC883A-F216-4926-B8E2-D2E2A2D88ED0}" destId="{28AB5E44-D043-4BD2-B754-4A9BBBBA4654}" srcOrd="2" destOrd="0" presId="urn:microsoft.com/office/officeart/2008/layout/HalfCircleOrganizationChart"/>
    <dgm:cxn modelId="{3EDB86F5-1A5A-4A9D-89BF-27B4BF446D9F}" type="presParOf" srcId="{A0AC883A-F216-4926-B8E2-D2E2A2D88ED0}" destId="{C23C34ED-4B60-40D6-82F1-64482885CCD0}" srcOrd="3" destOrd="0" presId="urn:microsoft.com/office/officeart/2008/layout/HalfCircleOrganizationChart"/>
    <dgm:cxn modelId="{E16E1CA7-85CE-4BBF-B3F0-8D8F3A64FF0D}" type="presParOf" srcId="{F27A01B0-35A7-49BD-A351-A6D60CFD18EB}" destId="{F1E16D2F-B017-42F2-9724-E0362A5779E0}" srcOrd="1" destOrd="0" presId="urn:microsoft.com/office/officeart/2008/layout/HalfCircleOrganizationChart"/>
    <dgm:cxn modelId="{D191A87D-9870-4DC8-BD4B-8707AED9B1F9}" type="presParOf" srcId="{F27A01B0-35A7-49BD-A351-A6D60CFD18EB}" destId="{C90F04EA-8241-4282-B1C1-67061EC0E5EC}" srcOrd="2" destOrd="0" presId="urn:microsoft.com/office/officeart/2008/layout/HalfCircleOrganizationChart"/>
  </dgm:cxnLst>
  <dgm:bg>
    <a:solidFill>
      <a:schemeClr val="tx2">
        <a:lumMod val="90000"/>
      </a:schemeClr>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73D10CF-9D4E-41B6-A89D-A7F0D856BE3A}" type="doc">
      <dgm:prSet loTypeId="urn:microsoft.com/office/officeart/2008/layout/LinedList" loCatId="hierarchy" qsTypeId="urn:microsoft.com/office/officeart/2005/8/quickstyle/simple1" qsCatId="simple" csTypeId="urn:microsoft.com/office/officeart/2005/8/colors/accent1_2" csCatId="accent1"/>
      <dgm:spPr/>
      <dgm:t>
        <a:bodyPr/>
        <a:lstStyle/>
        <a:p>
          <a:endParaRPr lang="en-IN"/>
        </a:p>
      </dgm:t>
    </dgm:pt>
    <dgm:pt modelId="{F8C6AD38-D61E-4494-BEC2-553A15667F3B}">
      <dgm:prSet custT="1"/>
      <dgm:spPr/>
      <dgm:t>
        <a:bodyPr/>
        <a:lstStyle/>
        <a:p>
          <a:r>
            <a:rPr lang="en-US" sz="2400" dirty="0"/>
            <a:t>1.Department and Related Tables</a:t>
          </a:r>
          <a:endParaRPr lang="en-IN" sz="2400" dirty="0"/>
        </a:p>
      </dgm:t>
    </dgm:pt>
    <dgm:pt modelId="{AD30D6D0-FDDF-4704-A7E6-29EEB1814622}" type="parTrans" cxnId="{1E1282B0-DB63-4ECA-B9A1-9C147A3DF8E4}">
      <dgm:prSet/>
      <dgm:spPr/>
      <dgm:t>
        <a:bodyPr/>
        <a:lstStyle/>
        <a:p>
          <a:endParaRPr lang="en-IN"/>
        </a:p>
      </dgm:t>
    </dgm:pt>
    <dgm:pt modelId="{8F72551A-B88E-4299-81CC-4A142B440087}" type="sibTrans" cxnId="{1E1282B0-DB63-4ECA-B9A1-9C147A3DF8E4}">
      <dgm:prSet/>
      <dgm:spPr/>
      <dgm:t>
        <a:bodyPr/>
        <a:lstStyle/>
        <a:p>
          <a:endParaRPr lang="en-IN"/>
        </a:p>
      </dgm:t>
    </dgm:pt>
    <dgm:pt modelId="{935E8468-D781-4465-A085-6D8A7A9B9B22}">
      <dgm:prSet custT="1"/>
      <dgm:spPr/>
      <dgm:t>
        <a:bodyPr/>
        <a:lstStyle/>
        <a:p>
          <a:r>
            <a:rPr lang="en-US" sz="1400" dirty="0"/>
            <a:t>Department ↔ </a:t>
          </a:r>
          <a:r>
            <a:rPr lang="en-US" sz="1400" dirty="0" err="1"/>
            <a:t>Department_Heads</a:t>
          </a:r>
          <a:r>
            <a:rPr lang="en-US" sz="1400" dirty="0"/>
            <a:t> (One-to-One): </a:t>
          </a:r>
          <a:r>
            <a:rPr lang="en-US" sz="1400" dirty="0" err="1"/>
            <a:t>department_id</a:t>
          </a:r>
          <a:r>
            <a:rPr lang="en-US" sz="1400" dirty="0"/>
            <a:t> (FK) in </a:t>
          </a:r>
          <a:r>
            <a:rPr lang="en-US" sz="1400" dirty="0" err="1"/>
            <a:t>Department_Heads</a:t>
          </a:r>
          <a:r>
            <a:rPr lang="en-US" sz="1400" dirty="0"/>
            <a:t> references Department.</a:t>
          </a:r>
          <a:endParaRPr lang="en-IN" sz="1400" dirty="0"/>
        </a:p>
      </dgm:t>
    </dgm:pt>
    <dgm:pt modelId="{4B415025-0D2F-4E04-BA7D-026601803FEB}" type="parTrans" cxnId="{BA482BB1-B686-4002-BCDD-AAE6A95A9865}">
      <dgm:prSet/>
      <dgm:spPr/>
      <dgm:t>
        <a:bodyPr/>
        <a:lstStyle/>
        <a:p>
          <a:endParaRPr lang="en-IN"/>
        </a:p>
      </dgm:t>
    </dgm:pt>
    <dgm:pt modelId="{196A8A5E-10F4-4310-9969-7229CB196F4A}" type="sibTrans" cxnId="{BA482BB1-B686-4002-BCDD-AAE6A95A9865}">
      <dgm:prSet/>
      <dgm:spPr/>
      <dgm:t>
        <a:bodyPr/>
        <a:lstStyle/>
        <a:p>
          <a:endParaRPr lang="en-IN"/>
        </a:p>
      </dgm:t>
    </dgm:pt>
    <dgm:pt modelId="{698A6F53-9394-4A82-AC08-3905534F3CBF}">
      <dgm:prSet custT="1"/>
      <dgm:spPr/>
      <dgm:t>
        <a:bodyPr/>
        <a:lstStyle/>
        <a:p>
          <a:r>
            <a:rPr lang="en-US" sz="1400" dirty="0"/>
            <a:t>Department ↔ Courses (One-to-Many): </a:t>
          </a:r>
          <a:r>
            <a:rPr lang="en-US" sz="1400" dirty="0" err="1"/>
            <a:t>department_id</a:t>
          </a:r>
          <a:r>
            <a:rPr lang="en-US" sz="1400" dirty="0"/>
            <a:t> (FK) in Courses references Department.</a:t>
          </a:r>
          <a:endParaRPr lang="en-IN" sz="1400" dirty="0"/>
        </a:p>
      </dgm:t>
    </dgm:pt>
    <dgm:pt modelId="{DE334079-67B1-4365-BAF2-13D02B950314}" type="parTrans" cxnId="{5F715E80-7214-4ED5-9898-49F4FB4C156B}">
      <dgm:prSet/>
      <dgm:spPr/>
      <dgm:t>
        <a:bodyPr/>
        <a:lstStyle/>
        <a:p>
          <a:endParaRPr lang="en-IN"/>
        </a:p>
      </dgm:t>
    </dgm:pt>
    <dgm:pt modelId="{CDD42EA1-0856-4733-ABBC-1F10C9D66526}" type="sibTrans" cxnId="{5F715E80-7214-4ED5-9898-49F4FB4C156B}">
      <dgm:prSet/>
      <dgm:spPr/>
      <dgm:t>
        <a:bodyPr/>
        <a:lstStyle/>
        <a:p>
          <a:endParaRPr lang="en-IN"/>
        </a:p>
      </dgm:t>
    </dgm:pt>
    <dgm:pt modelId="{55528381-12F5-44CC-B079-379E75F22474}">
      <dgm:prSet custT="1"/>
      <dgm:spPr/>
      <dgm:t>
        <a:bodyPr/>
        <a:lstStyle/>
        <a:p>
          <a:r>
            <a:rPr lang="en-US" sz="1400" dirty="0"/>
            <a:t>Department ↔ Instructors (One-to-Many): </a:t>
          </a:r>
          <a:r>
            <a:rPr lang="en-US" sz="1400" dirty="0" err="1"/>
            <a:t>department_id</a:t>
          </a:r>
          <a:r>
            <a:rPr lang="en-US" sz="1400" dirty="0"/>
            <a:t> (FK) in Instructors references Department.</a:t>
          </a:r>
          <a:endParaRPr lang="en-IN" sz="1400" dirty="0"/>
        </a:p>
      </dgm:t>
    </dgm:pt>
    <dgm:pt modelId="{8FB44582-0AF0-4BFB-8C86-BBA8581B952A}" type="parTrans" cxnId="{7D30AC86-59E2-41BC-B70F-010E6A93AF5A}">
      <dgm:prSet/>
      <dgm:spPr/>
      <dgm:t>
        <a:bodyPr/>
        <a:lstStyle/>
        <a:p>
          <a:endParaRPr lang="en-IN"/>
        </a:p>
      </dgm:t>
    </dgm:pt>
    <dgm:pt modelId="{A9BC0DB3-2B5F-4296-9E7D-6C76DF02F5BF}" type="sibTrans" cxnId="{7D30AC86-59E2-41BC-B70F-010E6A93AF5A}">
      <dgm:prSet/>
      <dgm:spPr/>
      <dgm:t>
        <a:bodyPr/>
        <a:lstStyle/>
        <a:p>
          <a:endParaRPr lang="en-IN"/>
        </a:p>
      </dgm:t>
    </dgm:pt>
    <dgm:pt modelId="{1B70D3D7-07D6-444F-B81F-83A3934F1CF2}">
      <dgm:prSet custT="1"/>
      <dgm:spPr/>
      <dgm:t>
        <a:bodyPr/>
        <a:lstStyle/>
        <a:p>
          <a:r>
            <a:rPr lang="en-US" sz="1400" dirty="0"/>
            <a:t>Department ↔ Students (One-to-Many): </a:t>
          </a:r>
          <a:r>
            <a:rPr lang="en-US" sz="1400" dirty="0" err="1"/>
            <a:t>department_id</a:t>
          </a:r>
          <a:r>
            <a:rPr lang="en-US" sz="1400" dirty="0"/>
            <a:t> (FK) in Students references Department.</a:t>
          </a:r>
          <a:endParaRPr lang="en-IN" sz="1400" dirty="0"/>
        </a:p>
      </dgm:t>
    </dgm:pt>
    <dgm:pt modelId="{CE76CAD8-01A9-4E81-B9BD-4F652A7374A6}" type="parTrans" cxnId="{91CFB719-8935-423B-9D3B-DA7E34F166CB}">
      <dgm:prSet/>
      <dgm:spPr/>
      <dgm:t>
        <a:bodyPr/>
        <a:lstStyle/>
        <a:p>
          <a:endParaRPr lang="en-IN"/>
        </a:p>
      </dgm:t>
    </dgm:pt>
    <dgm:pt modelId="{DB719E30-8AB3-4469-ABB7-C52F81501C7F}" type="sibTrans" cxnId="{91CFB719-8935-423B-9D3B-DA7E34F166CB}">
      <dgm:prSet/>
      <dgm:spPr/>
      <dgm:t>
        <a:bodyPr/>
        <a:lstStyle/>
        <a:p>
          <a:endParaRPr lang="en-IN"/>
        </a:p>
      </dgm:t>
    </dgm:pt>
    <dgm:pt modelId="{3986674F-EE78-45D0-A867-BF80D426E7F5}" type="pres">
      <dgm:prSet presAssocID="{173D10CF-9D4E-41B6-A89D-A7F0D856BE3A}" presName="vert0" presStyleCnt="0">
        <dgm:presLayoutVars>
          <dgm:dir/>
          <dgm:animOne val="branch"/>
          <dgm:animLvl val="lvl"/>
        </dgm:presLayoutVars>
      </dgm:prSet>
      <dgm:spPr/>
    </dgm:pt>
    <dgm:pt modelId="{4C54F726-DD50-43B6-8AB3-3E5389F781C7}" type="pres">
      <dgm:prSet presAssocID="{F8C6AD38-D61E-4494-BEC2-553A15667F3B}" presName="thickLine" presStyleLbl="alignNode1" presStyleIdx="0" presStyleCnt="1"/>
      <dgm:spPr/>
    </dgm:pt>
    <dgm:pt modelId="{01F33E29-17B9-4A1C-B47E-8CE8BCCF5F9C}" type="pres">
      <dgm:prSet presAssocID="{F8C6AD38-D61E-4494-BEC2-553A15667F3B}" presName="horz1" presStyleCnt="0"/>
      <dgm:spPr/>
    </dgm:pt>
    <dgm:pt modelId="{3BE5FF83-AA43-4A05-B078-116A10778C7D}" type="pres">
      <dgm:prSet presAssocID="{F8C6AD38-D61E-4494-BEC2-553A15667F3B}" presName="tx1" presStyleLbl="revTx" presStyleIdx="0" presStyleCnt="5"/>
      <dgm:spPr/>
    </dgm:pt>
    <dgm:pt modelId="{8A7E0B07-5BF5-414E-9AF8-423266EE933C}" type="pres">
      <dgm:prSet presAssocID="{F8C6AD38-D61E-4494-BEC2-553A15667F3B}" presName="vert1" presStyleCnt="0"/>
      <dgm:spPr/>
    </dgm:pt>
    <dgm:pt modelId="{4383567C-69C8-4B11-A4D9-A3A65B49ECF2}" type="pres">
      <dgm:prSet presAssocID="{935E8468-D781-4465-A085-6D8A7A9B9B22}" presName="vertSpace2a" presStyleCnt="0"/>
      <dgm:spPr/>
    </dgm:pt>
    <dgm:pt modelId="{F60F65C6-2169-408B-BDA2-7F87F4191E2E}" type="pres">
      <dgm:prSet presAssocID="{935E8468-D781-4465-A085-6D8A7A9B9B22}" presName="horz2" presStyleCnt="0"/>
      <dgm:spPr/>
    </dgm:pt>
    <dgm:pt modelId="{F4164AB9-F6B2-4062-BD24-B057D306776F}" type="pres">
      <dgm:prSet presAssocID="{935E8468-D781-4465-A085-6D8A7A9B9B22}" presName="horzSpace2" presStyleCnt="0"/>
      <dgm:spPr/>
    </dgm:pt>
    <dgm:pt modelId="{F0FB2CEC-42CE-46CB-B2A1-436089CDC604}" type="pres">
      <dgm:prSet presAssocID="{935E8468-D781-4465-A085-6D8A7A9B9B22}" presName="tx2" presStyleLbl="revTx" presStyleIdx="1" presStyleCnt="5"/>
      <dgm:spPr/>
    </dgm:pt>
    <dgm:pt modelId="{6E837AD5-8081-4E3E-A4B4-0D8EAA065A79}" type="pres">
      <dgm:prSet presAssocID="{935E8468-D781-4465-A085-6D8A7A9B9B22}" presName="vert2" presStyleCnt="0"/>
      <dgm:spPr/>
    </dgm:pt>
    <dgm:pt modelId="{907FFB58-B8AA-44E5-B3BE-3BE3EFBD83B8}" type="pres">
      <dgm:prSet presAssocID="{935E8468-D781-4465-A085-6D8A7A9B9B22}" presName="thinLine2b" presStyleLbl="callout" presStyleIdx="0" presStyleCnt="4"/>
      <dgm:spPr/>
    </dgm:pt>
    <dgm:pt modelId="{0A1AEE2B-E9F6-4224-ADB2-14ED606E7776}" type="pres">
      <dgm:prSet presAssocID="{935E8468-D781-4465-A085-6D8A7A9B9B22}" presName="vertSpace2b" presStyleCnt="0"/>
      <dgm:spPr/>
    </dgm:pt>
    <dgm:pt modelId="{74C04091-995F-4FE4-AA59-5B17564DBE26}" type="pres">
      <dgm:prSet presAssocID="{698A6F53-9394-4A82-AC08-3905534F3CBF}" presName="horz2" presStyleCnt="0"/>
      <dgm:spPr/>
    </dgm:pt>
    <dgm:pt modelId="{6A1EBAC5-3FC3-45C6-B292-BAC8000323DC}" type="pres">
      <dgm:prSet presAssocID="{698A6F53-9394-4A82-AC08-3905534F3CBF}" presName="horzSpace2" presStyleCnt="0"/>
      <dgm:spPr/>
    </dgm:pt>
    <dgm:pt modelId="{55D4A1D5-BE2E-4F4F-99D1-87875BA48748}" type="pres">
      <dgm:prSet presAssocID="{698A6F53-9394-4A82-AC08-3905534F3CBF}" presName="tx2" presStyleLbl="revTx" presStyleIdx="2" presStyleCnt="5"/>
      <dgm:spPr/>
    </dgm:pt>
    <dgm:pt modelId="{2D7E85C6-1C1A-4382-9829-1AD1F3409D6D}" type="pres">
      <dgm:prSet presAssocID="{698A6F53-9394-4A82-AC08-3905534F3CBF}" presName="vert2" presStyleCnt="0"/>
      <dgm:spPr/>
    </dgm:pt>
    <dgm:pt modelId="{502BC795-0511-4A2E-9919-A20931E4ECB1}" type="pres">
      <dgm:prSet presAssocID="{698A6F53-9394-4A82-AC08-3905534F3CBF}" presName="thinLine2b" presStyleLbl="callout" presStyleIdx="1" presStyleCnt="4"/>
      <dgm:spPr/>
    </dgm:pt>
    <dgm:pt modelId="{32A087F7-F73A-4F2D-BBC3-210CF7E13367}" type="pres">
      <dgm:prSet presAssocID="{698A6F53-9394-4A82-AC08-3905534F3CBF}" presName="vertSpace2b" presStyleCnt="0"/>
      <dgm:spPr/>
    </dgm:pt>
    <dgm:pt modelId="{AD6B28CC-7237-43F7-B5EE-2C812CE5D8ED}" type="pres">
      <dgm:prSet presAssocID="{55528381-12F5-44CC-B079-379E75F22474}" presName="horz2" presStyleCnt="0"/>
      <dgm:spPr/>
    </dgm:pt>
    <dgm:pt modelId="{606BA0A7-7093-4865-8AAA-DEB54067297B}" type="pres">
      <dgm:prSet presAssocID="{55528381-12F5-44CC-B079-379E75F22474}" presName="horzSpace2" presStyleCnt="0"/>
      <dgm:spPr/>
    </dgm:pt>
    <dgm:pt modelId="{99D03826-08D7-4D54-85C5-264108A66D2D}" type="pres">
      <dgm:prSet presAssocID="{55528381-12F5-44CC-B079-379E75F22474}" presName="tx2" presStyleLbl="revTx" presStyleIdx="3" presStyleCnt="5"/>
      <dgm:spPr/>
    </dgm:pt>
    <dgm:pt modelId="{E9D1809F-E1AF-408D-92F7-FBA705CB3218}" type="pres">
      <dgm:prSet presAssocID="{55528381-12F5-44CC-B079-379E75F22474}" presName="vert2" presStyleCnt="0"/>
      <dgm:spPr/>
    </dgm:pt>
    <dgm:pt modelId="{3D58C4EB-424B-4B4B-8556-C3EA8765BA1A}" type="pres">
      <dgm:prSet presAssocID="{55528381-12F5-44CC-B079-379E75F22474}" presName="thinLine2b" presStyleLbl="callout" presStyleIdx="2" presStyleCnt="4"/>
      <dgm:spPr/>
    </dgm:pt>
    <dgm:pt modelId="{B1CDF142-DF36-4F2E-B4C3-0ABF68BEA784}" type="pres">
      <dgm:prSet presAssocID="{55528381-12F5-44CC-B079-379E75F22474}" presName="vertSpace2b" presStyleCnt="0"/>
      <dgm:spPr/>
    </dgm:pt>
    <dgm:pt modelId="{CEC46CF2-B3D7-4658-91E1-B8D190E2309B}" type="pres">
      <dgm:prSet presAssocID="{1B70D3D7-07D6-444F-B81F-83A3934F1CF2}" presName="horz2" presStyleCnt="0"/>
      <dgm:spPr/>
    </dgm:pt>
    <dgm:pt modelId="{D8FCC9F3-04A5-44C6-B46F-9BF63A54E9D0}" type="pres">
      <dgm:prSet presAssocID="{1B70D3D7-07D6-444F-B81F-83A3934F1CF2}" presName="horzSpace2" presStyleCnt="0"/>
      <dgm:spPr/>
    </dgm:pt>
    <dgm:pt modelId="{E3564631-232A-4810-9A05-A57F8DEE22A7}" type="pres">
      <dgm:prSet presAssocID="{1B70D3D7-07D6-444F-B81F-83A3934F1CF2}" presName="tx2" presStyleLbl="revTx" presStyleIdx="4" presStyleCnt="5"/>
      <dgm:spPr/>
    </dgm:pt>
    <dgm:pt modelId="{57F0D2A8-0157-4650-87AD-50F380D1D28E}" type="pres">
      <dgm:prSet presAssocID="{1B70D3D7-07D6-444F-B81F-83A3934F1CF2}" presName="vert2" presStyleCnt="0"/>
      <dgm:spPr/>
    </dgm:pt>
    <dgm:pt modelId="{F3FFE05E-21EE-4159-A779-28826B0FE3BE}" type="pres">
      <dgm:prSet presAssocID="{1B70D3D7-07D6-444F-B81F-83A3934F1CF2}" presName="thinLine2b" presStyleLbl="callout" presStyleIdx="3" presStyleCnt="4"/>
      <dgm:spPr/>
    </dgm:pt>
    <dgm:pt modelId="{D54A033A-7326-4708-B9D6-9083D79D21F1}" type="pres">
      <dgm:prSet presAssocID="{1B70D3D7-07D6-444F-B81F-83A3934F1CF2}" presName="vertSpace2b" presStyleCnt="0"/>
      <dgm:spPr/>
    </dgm:pt>
  </dgm:ptLst>
  <dgm:cxnLst>
    <dgm:cxn modelId="{9931DC18-3CB2-4CF0-8489-FC3A6A26E8CB}" type="presOf" srcId="{173D10CF-9D4E-41B6-A89D-A7F0D856BE3A}" destId="{3986674F-EE78-45D0-A867-BF80D426E7F5}" srcOrd="0" destOrd="0" presId="urn:microsoft.com/office/officeart/2008/layout/LinedList"/>
    <dgm:cxn modelId="{91CFB719-8935-423B-9D3B-DA7E34F166CB}" srcId="{F8C6AD38-D61E-4494-BEC2-553A15667F3B}" destId="{1B70D3D7-07D6-444F-B81F-83A3934F1CF2}" srcOrd="3" destOrd="0" parTransId="{CE76CAD8-01A9-4E81-B9BD-4F652A7374A6}" sibTransId="{DB719E30-8AB3-4469-ABB7-C52F81501C7F}"/>
    <dgm:cxn modelId="{5462B72A-1C02-45D5-8D0F-3BFB68C6A3E8}" type="presOf" srcId="{935E8468-D781-4465-A085-6D8A7A9B9B22}" destId="{F0FB2CEC-42CE-46CB-B2A1-436089CDC604}" srcOrd="0" destOrd="0" presId="urn:microsoft.com/office/officeart/2008/layout/LinedList"/>
    <dgm:cxn modelId="{58490F63-76CE-4B2D-B216-CC2BF638B316}" type="presOf" srcId="{698A6F53-9394-4A82-AC08-3905534F3CBF}" destId="{55D4A1D5-BE2E-4F4F-99D1-87875BA48748}" srcOrd="0" destOrd="0" presId="urn:microsoft.com/office/officeart/2008/layout/LinedList"/>
    <dgm:cxn modelId="{5F715E80-7214-4ED5-9898-49F4FB4C156B}" srcId="{F8C6AD38-D61E-4494-BEC2-553A15667F3B}" destId="{698A6F53-9394-4A82-AC08-3905534F3CBF}" srcOrd="1" destOrd="0" parTransId="{DE334079-67B1-4365-BAF2-13D02B950314}" sibTransId="{CDD42EA1-0856-4733-ABBC-1F10C9D66526}"/>
    <dgm:cxn modelId="{7D30AC86-59E2-41BC-B70F-010E6A93AF5A}" srcId="{F8C6AD38-D61E-4494-BEC2-553A15667F3B}" destId="{55528381-12F5-44CC-B079-379E75F22474}" srcOrd="2" destOrd="0" parTransId="{8FB44582-0AF0-4BFB-8C86-BBA8581B952A}" sibTransId="{A9BC0DB3-2B5F-4296-9E7D-6C76DF02F5BF}"/>
    <dgm:cxn modelId="{1E1282B0-DB63-4ECA-B9A1-9C147A3DF8E4}" srcId="{173D10CF-9D4E-41B6-A89D-A7F0D856BE3A}" destId="{F8C6AD38-D61E-4494-BEC2-553A15667F3B}" srcOrd="0" destOrd="0" parTransId="{AD30D6D0-FDDF-4704-A7E6-29EEB1814622}" sibTransId="{8F72551A-B88E-4299-81CC-4A142B440087}"/>
    <dgm:cxn modelId="{BA482BB1-B686-4002-BCDD-AAE6A95A9865}" srcId="{F8C6AD38-D61E-4494-BEC2-553A15667F3B}" destId="{935E8468-D781-4465-A085-6D8A7A9B9B22}" srcOrd="0" destOrd="0" parTransId="{4B415025-0D2F-4E04-BA7D-026601803FEB}" sibTransId="{196A8A5E-10F4-4310-9969-7229CB196F4A}"/>
    <dgm:cxn modelId="{E8D9B4DF-0E33-4972-98C8-0D0CC5639352}" type="presOf" srcId="{1B70D3D7-07D6-444F-B81F-83A3934F1CF2}" destId="{E3564631-232A-4810-9A05-A57F8DEE22A7}" srcOrd="0" destOrd="0" presId="urn:microsoft.com/office/officeart/2008/layout/LinedList"/>
    <dgm:cxn modelId="{E0BB7AE7-8DEE-4B1F-A265-265470C275DC}" type="presOf" srcId="{F8C6AD38-D61E-4494-BEC2-553A15667F3B}" destId="{3BE5FF83-AA43-4A05-B078-116A10778C7D}" srcOrd="0" destOrd="0" presId="urn:microsoft.com/office/officeart/2008/layout/LinedList"/>
    <dgm:cxn modelId="{DF4CF8E7-4BDF-423E-A927-C11E81214596}" type="presOf" srcId="{55528381-12F5-44CC-B079-379E75F22474}" destId="{99D03826-08D7-4D54-85C5-264108A66D2D}" srcOrd="0" destOrd="0" presId="urn:microsoft.com/office/officeart/2008/layout/LinedList"/>
    <dgm:cxn modelId="{60C6CD17-51B7-4963-9553-EC0E0D6C7402}" type="presParOf" srcId="{3986674F-EE78-45D0-A867-BF80D426E7F5}" destId="{4C54F726-DD50-43B6-8AB3-3E5389F781C7}" srcOrd="0" destOrd="0" presId="urn:microsoft.com/office/officeart/2008/layout/LinedList"/>
    <dgm:cxn modelId="{5D3E35C1-9FB1-4D6A-B072-599DB5FA4A98}" type="presParOf" srcId="{3986674F-EE78-45D0-A867-BF80D426E7F5}" destId="{01F33E29-17B9-4A1C-B47E-8CE8BCCF5F9C}" srcOrd="1" destOrd="0" presId="urn:microsoft.com/office/officeart/2008/layout/LinedList"/>
    <dgm:cxn modelId="{11BE7887-8576-4AAB-954E-39A31D759A39}" type="presParOf" srcId="{01F33E29-17B9-4A1C-B47E-8CE8BCCF5F9C}" destId="{3BE5FF83-AA43-4A05-B078-116A10778C7D}" srcOrd="0" destOrd="0" presId="urn:microsoft.com/office/officeart/2008/layout/LinedList"/>
    <dgm:cxn modelId="{5A6C69EB-633F-4A22-A1C2-9AC9D4E4CC59}" type="presParOf" srcId="{01F33E29-17B9-4A1C-B47E-8CE8BCCF5F9C}" destId="{8A7E0B07-5BF5-414E-9AF8-423266EE933C}" srcOrd="1" destOrd="0" presId="urn:microsoft.com/office/officeart/2008/layout/LinedList"/>
    <dgm:cxn modelId="{393E2CE5-DDB2-42D7-86AD-5B9D2E472EDE}" type="presParOf" srcId="{8A7E0B07-5BF5-414E-9AF8-423266EE933C}" destId="{4383567C-69C8-4B11-A4D9-A3A65B49ECF2}" srcOrd="0" destOrd="0" presId="urn:microsoft.com/office/officeart/2008/layout/LinedList"/>
    <dgm:cxn modelId="{7AE0CCE3-1EE5-43F1-A7E9-2CE03C3ABBDF}" type="presParOf" srcId="{8A7E0B07-5BF5-414E-9AF8-423266EE933C}" destId="{F60F65C6-2169-408B-BDA2-7F87F4191E2E}" srcOrd="1" destOrd="0" presId="urn:microsoft.com/office/officeart/2008/layout/LinedList"/>
    <dgm:cxn modelId="{6CEC8021-2A59-4F1B-90DB-8718F369D840}" type="presParOf" srcId="{F60F65C6-2169-408B-BDA2-7F87F4191E2E}" destId="{F4164AB9-F6B2-4062-BD24-B057D306776F}" srcOrd="0" destOrd="0" presId="urn:microsoft.com/office/officeart/2008/layout/LinedList"/>
    <dgm:cxn modelId="{9A08CAA3-A0AB-4D1C-91E6-8FEF67BAB631}" type="presParOf" srcId="{F60F65C6-2169-408B-BDA2-7F87F4191E2E}" destId="{F0FB2CEC-42CE-46CB-B2A1-436089CDC604}" srcOrd="1" destOrd="0" presId="urn:microsoft.com/office/officeart/2008/layout/LinedList"/>
    <dgm:cxn modelId="{88ABD934-792F-4F2D-937B-7DD6D8C251A5}" type="presParOf" srcId="{F60F65C6-2169-408B-BDA2-7F87F4191E2E}" destId="{6E837AD5-8081-4E3E-A4B4-0D8EAA065A79}" srcOrd="2" destOrd="0" presId="urn:microsoft.com/office/officeart/2008/layout/LinedList"/>
    <dgm:cxn modelId="{2CDE58BE-2B51-4F2C-8552-6083FB4588F8}" type="presParOf" srcId="{8A7E0B07-5BF5-414E-9AF8-423266EE933C}" destId="{907FFB58-B8AA-44E5-B3BE-3BE3EFBD83B8}" srcOrd="2" destOrd="0" presId="urn:microsoft.com/office/officeart/2008/layout/LinedList"/>
    <dgm:cxn modelId="{8F4AD0E4-F433-4D33-87CD-2840262C2250}" type="presParOf" srcId="{8A7E0B07-5BF5-414E-9AF8-423266EE933C}" destId="{0A1AEE2B-E9F6-4224-ADB2-14ED606E7776}" srcOrd="3" destOrd="0" presId="urn:microsoft.com/office/officeart/2008/layout/LinedList"/>
    <dgm:cxn modelId="{B2753F1E-5033-40AB-AC19-DCD2D61F5DCA}" type="presParOf" srcId="{8A7E0B07-5BF5-414E-9AF8-423266EE933C}" destId="{74C04091-995F-4FE4-AA59-5B17564DBE26}" srcOrd="4" destOrd="0" presId="urn:microsoft.com/office/officeart/2008/layout/LinedList"/>
    <dgm:cxn modelId="{B938E9F2-F3A0-4CAC-8722-FEBEFD962863}" type="presParOf" srcId="{74C04091-995F-4FE4-AA59-5B17564DBE26}" destId="{6A1EBAC5-3FC3-45C6-B292-BAC8000323DC}" srcOrd="0" destOrd="0" presId="urn:microsoft.com/office/officeart/2008/layout/LinedList"/>
    <dgm:cxn modelId="{46E4BDA9-89E8-4294-A80A-AB1BC3FDA774}" type="presParOf" srcId="{74C04091-995F-4FE4-AA59-5B17564DBE26}" destId="{55D4A1D5-BE2E-4F4F-99D1-87875BA48748}" srcOrd="1" destOrd="0" presId="urn:microsoft.com/office/officeart/2008/layout/LinedList"/>
    <dgm:cxn modelId="{F1AB450C-EB9D-4184-9E99-5C49C8AD0221}" type="presParOf" srcId="{74C04091-995F-4FE4-AA59-5B17564DBE26}" destId="{2D7E85C6-1C1A-4382-9829-1AD1F3409D6D}" srcOrd="2" destOrd="0" presId="urn:microsoft.com/office/officeart/2008/layout/LinedList"/>
    <dgm:cxn modelId="{2A34F5BF-267F-4FE4-923C-5D01A08C64F4}" type="presParOf" srcId="{8A7E0B07-5BF5-414E-9AF8-423266EE933C}" destId="{502BC795-0511-4A2E-9919-A20931E4ECB1}" srcOrd="5" destOrd="0" presId="urn:microsoft.com/office/officeart/2008/layout/LinedList"/>
    <dgm:cxn modelId="{ED3B391F-6917-4EC7-A3D5-F3223EC47614}" type="presParOf" srcId="{8A7E0B07-5BF5-414E-9AF8-423266EE933C}" destId="{32A087F7-F73A-4F2D-BBC3-210CF7E13367}" srcOrd="6" destOrd="0" presId="urn:microsoft.com/office/officeart/2008/layout/LinedList"/>
    <dgm:cxn modelId="{054EAC61-BF02-4EF2-89D5-874A3444A390}" type="presParOf" srcId="{8A7E0B07-5BF5-414E-9AF8-423266EE933C}" destId="{AD6B28CC-7237-43F7-B5EE-2C812CE5D8ED}" srcOrd="7" destOrd="0" presId="urn:microsoft.com/office/officeart/2008/layout/LinedList"/>
    <dgm:cxn modelId="{A2DEFAF8-AB0A-4510-90F5-8BF1C7FFEB7B}" type="presParOf" srcId="{AD6B28CC-7237-43F7-B5EE-2C812CE5D8ED}" destId="{606BA0A7-7093-4865-8AAA-DEB54067297B}" srcOrd="0" destOrd="0" presId="urn:microsoft.com/office/officeart/2008/layout/LinedList"/>
    <dgm:cxn modelId="{8977DB4C-0E49-4C43-9039-92E155896753}" type="presParOf" srcId="{AD6B28CC-7237-43F7-B5EE-2C812CE5D8ED}" destId="{99D03826-08D7-4D54-85C5-264108A66D2D}" srcOrd="1" destOrd="0" presId="urn:microsoft.com/office/officeart/2008/layout/LinedList"/>
    <dgm:cxn modelId="{25F07D48-A899-499A-ACD2-FD903850CA90}" type="presParOf" srcId="{AD6B28CC-7237-43F7-B5EE-2C812CE5D8ED}" destId="{E9D1809F-E1AF-408D-92F7-FBA705CB3218}" srcOrd="2" destOrd="0" presId="urn:microsoft.com/office/officeart/2008/layout/LinedList"/>
    <dgm:cxn modelId="{CE279C84-E4C3-4DD0-AE94-CC6AC9809041}" type="presParOf" srcId="{8A7E0B07-5BF5-414E-9AF8-423266EE933C}" destId="{3D58C4EB-424B-4B4B-8556-C3EA8765BA1A}" srcOrd="8" destOrd="0" presId="urn:microsoft.com/office/officeart/2008/layout/LinedList"/>
    <dgm:cxn modelId="{511ABEC2-BE85-4179-99BB-3610D14E55BF}" type="presParOf" srcId="{8A7E0B07-5BF5-414E-9AF8-423266EE933C}" destId="{B1CDF142-DF36-4F2E-B4C3-0ABF68BEA784}" srcOrd="9" destOrd="0" presId="urn:microsoft.com/office/officeart/2008/layout/LinedList"/>
    <dgm:cxn modelId="{834E333E-B76B-4312-8A61-578AD4F4A929}" type="presParOf" srcId="{8A7E0B07-5BF5-414E-9AF8-423266EE933C}" destId="{CEC46CF2-B3D7-4658-91E1-B8D190E2309B}" srcOrd="10" destOrd="0" presId="urn:microsoft.com/office/officeart/2008/layout/LinedList"/>
    <dgm:cxn modelId="{43D78E10-9E40-4C64-B873-2708FF5F05DD}" type="presParOf" srcId="{CEC46CF2-B3D7-4658-91E1-B8D190E2309B}" destId="{D8FCC9F3-04A5-44C6-B46F-9BF63A54E9D0}" srcOrd="0" destOrd="0" presId="urn:microsoft.com/office/officeart/2008/layout/LinedList"/>
    <dgm:cxn modelId="{07B35389-CC66-4522-A7BE-BFB94E64E69B}" type="presParOf" srcId="{CEC46CF2-B3D7-4658-91E1-B8D190E2309B}" destId="{E3564631-232A-4810-9A05-A57F8DEE22A7}" srcOrd="1" destOrd="0" presId="urn:microsoft.com/office/officeart/2008/layout/LinedList"/>
    <dgm:cxn modelId="{E5583CBA-831F-41F1-AA0F-C43BDC449E8B}" type="presParOf" srcId="{CEC46CF2-B3D7-4658-91E1-B8D190E2309B}" destId="{57F0D2A8-0157-4650-87AD-50F380D1D28E}" srcOrd="2" destOrd="0" presId="urn:microsoft.com/office/officeart/2008/layout/LinedList"/>
    <dgm:cxn modelId="{B5305F66-ED64-44C6-B01F-92C9DFC41D7F}" type="presParOf" srcId="{8A7E0B07-5BF5-414E-9AF8-423266EE933C}" destId="{F3FFE05E-21EE-4159-A779-28826B0FE3BE}" srcOrd="11" destOrd="0" presId="urn:microsoft.com/office/officeart/2008/layout/LinedList"/>
    <dgm:cxn modelId="{72CA1227-2FC3-48CE-9385-4A595B249EDB}" type="presParOf" srcId="{8A7E0B07-5BF5-414E-9AF8-423266EE933C}" destId="{D54A033A-7326-4708-B9D6-9083D79D21F1}" srcOrd="12"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11338E6-841C-4BA0-B0E7-34DEC827D26C}"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IN"/>
        </a:p>
      </dgm:t>
    </dgm:pt>
    <dgm:pt modelId="{90294BD2-34DE-4131-8806-B9E9F446077F}">
      <dgm:prSet custT="1"/>
      <dgm:spPr/>
      <dgm:t>
        <a:bodyPr/>
        <a:lstStyle/>
        <a:p>
          <a:r>
            <a:rPr lang="en-US" sz="2400" dirty="0"/>
            <a:t>2. Users and Related Entities</a:t>
          </a:r>
          <a:endParaRPr lang="en-IN" sz="2400" dirty="0"/>
        </a:p>
      </dgm:t>
    </dgm:pt>
    <dgm:pt modelId="{AD5538A8-D4A6-41E5-82A0-DDFDA32D1B77}" type="parTrans" cxnId="{3A7E00E8-6650-43A8-9187-06AD2FB7EB00}">
      <dgm:prSet/>
      <dgm:spPr/>
      <dgm:t>
        <a:bodyPr/>
        <a:lstStyle/>
        <a:p>
          <a:endParaRPr lang="en-IN"/>
        </a:p>
      </dgm:t>
    </dgm:pt>
    <dgm:pt modelId="{DBFC1B6C-BC41-4789-A04D-8FE03439FCDB}" type="sibTrans" cxnId="{3A7E00E8-6650-43A8-9187-06AD2FB7EB00}">
      <dgm:prSet/>
      <dgm:spPr/>
      <dgm:t>
        <a:bodyPr/>
        <a:lstStyle/>
        <a:p>
          <a:endParaRPr lang="en-IN"/>
        </a:p>
      </dgm:t>
    </dgm:pt>
    <dgm:pt modelId="{EEAB138A-F654-40BF-B893-141F84BE9019}">
      <dgm:prSet custT="1"/>
      <dgm:spPr/>
      <dgm:t>
        <a:bodyPr/>
        <a:lstStyle/>
        <a:p>
          <a:r>
            <a:rPr lang="en-US" sz="1400" dirty="0"/>
            <a:t>Users ↔ Students (One-to-One): </a:t>
          </a:r>
          <a:r>
            <a:rPr lang="en-US" sz="1400" dirty="0" err="1"/>
            <a:t>student_id</a:t>
          </a:r>
          <a:r>
            <a:rPr lang="en-US" sz="1400" dirty="0"/>
            <a:t> (FK) in Users references Students.</a:t>
          </a:r>
          <a:endParaRPr lang="en-IN" sz="1400" dirty="0"/>
        </a:p>
      </dgm:t>
    </dgm:pt>
    <dgm:pt modelId="{05A9E03F-ECEF-4259-80F0-85CF3CC7717B}" type="parTrans" cxnId="{2C328AC8-4BCC-4F15-92B0-2DCB0529930B}">
      <dgm:prSet/>
      <dgm:spPr/>
      <dgm:t>
        <a:bodyPr/>
        <a:lstStyle/>
        <a:p>
          <a:endParaRPr lang="en-IN"/>
        </a:p>
      </dgm:t>
    </dgm:pt>
    <dgm:pt modelId="{29238F11-61D4-4C81-9479-81E2D2A54E94}" type="sibTrans" cxnId="{2C328AC8-4BCC-4F15-92B0-2DCB0529930B}">
      <dgm:prSet/>
      <dgm:spPr/>
      <dgm:t>
        <a:bodyPr/>
        <a:lstStyle/>
        <a:p>
          <a:endParaRPr lang="en-IN"/>
        </a:p>
      </dgm:t>
    </dgm:pt>
    <dgm:pt modelId="{563646CB-57FE-4BCD-91F0-78E05FFAAB1D}">
      <dgm:prSet custT="1"/>
      <dgm:spPr/>
      <dgm:t>
        <a:bodyPr/>
        <a:lstStyle/>
        <a:p>
          <a:r>
            <a:rPr lang="en-US" sz="1400"/>
            <a:t>Users ↔ Instructors (One-to-One): instructor_id (FK) in Users references Instructors.</a:t>
          </a:r>
          <a:endParaRPr lang="en-IN" sz="1400"/>
        </a:p>
      </dgm:t>
    </dgm:pt>
    <dgm:pt modelId="{B24D4CE6-7CCD-4B0D-8C64-B0E240AD0D4C}" type="parTrans" cxnId="{17B51B7C-E000-4A48-9F2E-E80584499C11}">
      <dgm:prSet/>
      <dgm:spPr/>
      <dgm:t>
        <a:bodyPr/>
        <a:lstStyle/>
        <a:p>
          <a:endParaRPr lang="en-IN"/>
        </a:p>
      </dgm:t>
    </dgm:pt>
    <dgm:pt modelId="{1EF89AD9-1B94-40E9-8CD5-D3A9180A4CA0}" type="sibTrans" cxnId="{17B51B7C-E000-4A48-9F2E-E80584499C11}">
      <dgm:prSet/>
      <dgm:spPr/>
      <dgm:t>
        <a:bodyPr/>
        <a:lstStyle/>
        <a:p>
          <a:endParaRPr lang="en-IN"/>
        </a:p>
      </dgm:t>
    </dgm:pt>
    <dgm:pt modelId="{A557A0AA-5530-491D-ABAB-D0A2917AE252}">
      <dgm:prSet custT="1"/>
      <dgm:spPr/>
      <dgm:t>
        <a:bodyPr/>
        <a:lstStyle/>
        <a:p>
          <a:r>
            <a:rPr lang="en-US" sz="1400" dirty="0"/>
            <a:t>Users ↔ </a:t>
          </a:r>
          <a:r>
            <a:rPr lang="en-US" sz="1400" dirty="0" err="1"/>
            <a:t>Department_Heads</a:t>
          </a:r>
          <a:r>
            <a:rPr lang="en-US" sz="1400" dirty="0"/>
            <a:t> (One-to-One): </a:t>
          </a:r>
          <a:r>
            <a:rPr lang="en-US" sz="1400" dirty="0" err="1"/>
            <a:t>department_head_id</a:t>
          </a:r>
          <a:r>
            <a:rPr lang="en-US" sz="1400" dirty="0"/>
            <a:t> (FK) in Users references </a:t>
          </a:r>
          <a:r>
            <a:rPr lang="en-US" sz="1400" dirty="0" err="1"/>
            <a:t>Department_Heads</a:t>
          </a:r>
          <a:r>
            <a:rPr lang="en-US" sz="1400" dirty="0"/>
            <a:t>.</a:t>
          </a:r>
          <a:endParaRPr lang="en-IN" sz="1400" dirty="0"/>
        </a:p>
      </dgm:t>
    </dgm:pt>
    <dgm:pt modelId="{8E59C928-DF5F-44C0-970A-5CB1DFD3581B}" type="parTrans" cxnId="{20BB801E-8F9E-4939-A2E9-AC76ECC8C239}">
      <dgm:prSet/>
      <dgm:spPr/>
      <dgm:t>
        <a:bodyPr/>
        <a:lstStyle/>
        <a:p>
          <a:endParaRPr lang="en-IN"/>
        </a:p>
      </dgm:t>
    </dgm:pt>
    <dgm:pt modelId="{8ABBB8BB-3F16-4548-BE93-73546D301F3D}" type="sibTrans" cxnId="{20BB801E-8F9E-4939-A2E9-AC76ECC8C239}">
      <dgm:prSet/>
      <dgm:spPr/>
      <dgm:t>
        <a:bodyPr/>
        <a:lstStyle/>
        <a:p>
          <a:endParaRPr lang="en-IN"/>
        </a:p>
      </dgm:t>
    </dgm:pt>
    <dgm:pt modelId="{F8BC57B9-4FB4-40C7-A485-D79E61410FCD}">
      <dgm:prSet custT="1"/>
      <dgm:spPr/>
      <dgm:t>
        <a:bodyPr/>
        <a:lstStyle/>
        <a:p>
          <a:r>
            <a:rPr lang="en-US" sz="1400"/>
            <a:t>Users ↔ Hostel_Wardens (One-to-One): warden_id (FK) in Users references Hostel_Wardens.</a:t>
          </a:r>
          <a:endParaRPr lang="en-IN" sz="1400"/>
        </a:p>
      </dgm:t>
    </dgm:pt>
    <dgm:pt modelId="{85F008BE-6C4E-44E4-B414-58ED7E430D0F}" type="parTrans" cxnId="{8695C8C2-6D45-4D9A-8EC0-1FB32E2F449B}">
      <dgm:prSet/>
      <dgm:spPr/>
      <dgm:t>
        <a:bodyPr/>
        <a:lstStyle/>
        <a:p>
          <a:endParaRPr lang="en-IN"/>
        </a:p>
      </dgm:t>
    </dgm:pt>
    <dgm:pt modelId="{B5F7F6B5-1DCD-41F6-8546-D44EC2766E07}" type="sibTrans" cxnId="{8695C8C2-6D45-4D9A-8EC0-1FB32E2F449B}">
      <dgm:prSet/>
      <dgm:spPr/>
      <dgm:t>
        <a:bodyPr/>
        <a:lstStyle/>
        <a:p>
          <a:endParaRPr lang="en-IN"/>
        </a:p>
      </dgm:t>
    </dgm:pt>
    <dgm:pt modelId="{9F4BDCAC-B512-456A-B05F-912E15B30FF7}">
      <dgm:prSet custT="1"/>
      <dgm:spPr/>
      <dgm:t>
        <a:bodyPr/>
        <a:lstStyle/>
        <a:p>
          <a:r>
            <a:rPr lang="en-US" sz="1400" dirty="0"/>
            <a:t>Users ↔ </a:t>
          </a:r>
          <a:r>
            <a:rPr lang="en-US" sz="1400" dirty="0" err="1"/>
            <a:t>Office_Staff</a:t>
          </a:r>
          <a:r>
            <a:rPr lang="en-US" sz="1400" dirty="0"/>
            <a:t> (One-to-One): </a:t>
          </a:r>
          <a:r>
            <a:rPr lang="en-US" sz="1400" dirty="0" err="1"/>
            <a:t>staff_id</a:t>
          </a:r>
          <a:r>
            <a:rPr lang="en-US" sz="1400" dirty="0"/>
            <a:t> (FK) in Users references </a:t>
          </a:r>
          <a:r>
            <a:rPr lang="en-US" sz="1400" dirty="0" err="1"/>
            <a:t>Office_Staff</a:t>
          </a:r>
          <a:r>
            <a:rPr lang="en-US" sz="1400" dirty="0"/>
            <a:t>.</a:t>
          </a:r>
          <a:endParaRPr lang="en-IN" sz="1400" dirty="0"/>
        </a:p>
      </dgm:t>
    </dgm:pt>
    <dgm:pt modelId="{1FB3DA90-CBFE-4F2A-B48E-F86957FAFAB8}" type="parTrans" cxnId="{7FB213DC-A933-4F3A-96EA-4187C695A86F}">
      <dgm:prSet/>
      <dgm:spPr/>
      <dgm:t>
        <a:bodyPr/>
        <a:lstStyle/>
        <a:p>
          <a:endParaRPr lang="en-IN"/>
        </a:p>
      </dgm:t>
    </dgm:pt>
    <dgm:pt modelId="{37FEA707-525D-4C41-BF2B-0C45BC6C59A7}" type="sibTrans" cxnId="{7FB213DC-A933-4F3A-96EA-4187C695A86F}">
      <dgm:prSet/>
      <dgm:spPr/>
      <dgm:t>
        <a:bodyPr/>
        <a:lstStyle/>
        <a:p>
          <a:endParaRPr lang="en-IN"/>
        </a:p>
      </dgm:t>
    </dgm:pt>
    <dgm:pt modelId="{F2A0BAB8-BABC-4850-9063-145EC685ABA1}" type="pres">
      <dgm:prSet presAssocID="{811338E6-841C-4BA0-B0E7-34DEC827D26C}" presName="vert0" presStyleCnt="0">
        <dgm:presLayoutVars>
          <dgm:dir/>
          <dgm:animOne val="branch"/>
          <dgm:animLvl val="lvl"/>
        </dgm:presLayoutVars>
      </dgm:prSet>
      <dgm:spPr/>
    </dgm:pt>
    <dgm:pt modelId="{F7B4FD42-0FEB-4299-B425-F42DA3C09602}" type="pres">
      <dgm:prSet presAssocID="{90294BD2-34DE-4131-8806-B9E9F446077F}" presName="thickLine" presStyleLbl="alignNode1" presStyleIdx="0" presStyleCnt="1"/>
      <dgm:spPr/>
    </dgm:pt>
    <dgm:pt modelId="{A792F605-FF59-44E8-9B7A-62EFB4099E42}" type="pres">
      <dgm:prSet presAssocID="{90294BD2-34DE-4131-8806-B9E9F446077F}" presName="horz1" presStyleCnt="0"/>
      <dgm:spPr/>
    </dgm:pt>
    <dgm:pt modelId="{1C610C06-9EDC-4271-98A3-CF9D6DB48F79}" type="pres">
      <dgm:prSet presAssocID="{90294BD2-34DE-4131-8806-B9E9F446077F}" presName="tx1" presStyleLbl="revTx" presStyleIdx="0" presStyleCnt="6"/>
      <dgm:spPr/>
    </dgm:pt>
    <dgm:pt modelId="{64E5682F-3BE9-4AE8-A24D-208C17C97CB5}" type="pres">
      <dgm:prSet presAssocID="{90294BD2-34DE-4131-8806-B9E9F446077F}" presName="vert1" presStyleCnt="0"/>
      <dgm:spPr/>
    </dgm:pt>
    <dgm:pt modelId="{752B77E7-B3AE-4419-99B6-C7105DF7120A}" type="pres">
      <dgm:prSet presAssocID="{EEAB138A-F654-40BF-B893-141F84BE9019}" presName="vertSpace2a" presStyleCnt="0"/>
      <dgm:spPr/>
    </dgm:pt>
    <dgm:pt modelId="{E459AD73-CC24-4CF0-A628-8FACA9BAE0D1}" type="pres">
      <dgm:prSet presAssocID="{EEAB138A-F654-40BF-B893-141F84BE9019}" presName="horz2" presStyleCnt="0"/>
      <dgm:spPr/>
    </dgm:pt>
    <dgm:pt modelId="{4B9344C7-3ED9-45DF-B087-A8802B59F84C}" type="pres">
      <dgm:prSet presAssocID="{EEAB138A-F654-40BF-B893-141F84BE9019}" presName="horzSpace2" presStyleCnt="0"/>
      <dgm:spPr/>
    </dgm:pt>
    <dgm:pt modelId="{52B04A5A-0A85-4C58-84D6-68C7A0CF6DF7}" type="pres">
      <dgm:prSet presAssocID="{EEAB138A-F654-40BF-B893-141F84BE9019}" presName="tx2" presStyleLbl="revTx" presStyleIdx="1" presStyleCnt="6"/>
      <dgm:spPr/>
    </dgm:pt>
    <dgm:pt modelId="{9C8E33BD-F115-454E-A2E4-61E0D78A2507}" type="pres">
      <dgm:prSet presAssocID="{EEAB138A-F654-40BF-B893-141F84BE9019}" presName="vert2" presStyleCnt="0"/>
      <dgm:spPr/>
    </dgm:pt>
    <dgm:pt modelId="{39A7502A-DED8-41FD-A243-2C8EBB27417B}" type="pres">
      <dgm:prSet presAssocID="{EEAB138A-F654-40BF-B893-141F84BE9019}" presName="thinLine2b" presStyleLbl="callout" presStyleIdx="0" presStyleCnt="5"/>
      <dgm:spPr/>
    </dgm:pt>
    <dgm:pt modelId="{95E0E1C3-BC82-4798-961F-43D5DF47C42F}" type="pres">
      <dgm:prSet presAssocID="{EEAB138A-F654-40BF-B893-141F84BE9019}" presName="vertSpace2b" presStyleCnt="0"/>
      <dgm:spPr/>
    </dgm:pt>
    <dgm:pt modelId="{02FFAA6C-DBDD-4DA6-9743-BB7C4F66EE24}" type="pres">
      <dgm:prSet presAssocID="{563646CB-57FE-4BCD-91F0-78E05FFAAB1D}" presName="horz2" presStyleCnt="0"/>
      <dgm:spPr/>
    </dgm:pt>
    <dgm:pt modelId="{8D759C5B-77C2-4F86-8745-DE5282F93061}" type="pres">
      <dgm:prSet presAssocID="{563646CB-57FE-4BCD-91F0-78E05FFAAB1D}" presName="horzSpace2" presStyleCnt="0"/>
      <dgm:spPr/>
    </dgm:pt>
    <dgm:pt modelId="{DC5C2A94-93CB-472E-BE35-C1603A8AF8A9}" type="pres">
      <dgm:prSet presAssocID="{563646CB-57FE-4BCD-91F0-78E05FFAAB1D}" presName="tx2" presStyleLbl="revTx" presStyleIdx="2" presStyleCnt="6"/>
      <dgm:spPr/>
    </dgm:pt>
    <dgm:pt modelId="{B6D8DA8E-EAB7-4E66-A8CE-27FC1758A4F2}" type="pres">
      <dgm:prSet presAssocID="{563646CB-57FE-4BCD-91F0-78E05FFAAB1D}" presName="vert2" presStyleCnt="0"/>
      <dgm:spPr/>
    </dgm:pt>
    <dgm:pt modelId="{9EF165E5-0C7E-4F34-B123-FF3D5FBD4EAE}" type="pres">
      <dgm:prSet presAssocID="{563646CB-57FE-4BCD-91F0-78E05FFAAB1D}" presName="thinLine2b" presStyleLbl="callout" presStyleIdx="1" presStyleCnt="5"/>
      <dgm:spPr/>
    </dgm:pt>
    <dgm:pt modelId="{484F0C29-3E95-424E-B0FD-57A38F641119}" type="pres">
      <dgm:prSet presAssocID="{563646CB-57FE-4BCD-91F0-78E05FFAAB1D}" presName="vertSpace2b" presStyleCnt="0"/>
      <dgm:spPr/>
    </dgm:pt>
    <dgm:pt modelId="{7F735229-7860-4A8B-B2C6-3E728E7EF078}" type="pres">
      <dgm:prSet presAssocID="{A557A0AA-5530-491D-ABAB-D0A2917AE252}" presName="horz2" presStyleCnt="0"/>
      <dgm:spPr/>
    </dgm:pt>
    <dgm:pt modelId="{183B5E50-7CD7-428D-B721-579AEBA7D937}" type="pres">
      <dgm:prSet presAssocID="{A557A0AA-5530-491D-ABAB-D0A2917AE252}" presName="horzSpace2" presStyleCnt="0"/>
      <dgm:spPr/>
    </dgm:pt>
    <dgm:pt modelId="{B517B72D-008F-4849-A353-114A83552017}" type="pres">
      <dgm:prSet presAssocID="{A557A0AA-5530-491D-ABAB-D0A2917AE252}" presName="tx2" presStyleLbl="revTx" presStyleIdx="3" presStyleCnt="6"/>
      <dgm:spPr/>
    </dgm:pt>
    <dgm:pt modelId="{73FE89E6-E4DC-489A-B220-CDDC398CDFB2}" type="pres">
      <dgm:prSet presAssocID="{A557A0AA-5530-491D-ABAB-D0A2917AE252}" presName="vert2" presStyleCnt="0"/>
      <dgm:spPr/>
    </dgm:pt>
    <dgm:pt modelId="{4E2B3DAC-1972-47E3-B7F8-58B290C8663D}" type="pres">
      <dgm:prSet presAssocID="{A557A0AA-5530-491D-ABAB-D0A2917AE252}" presName="thinLine2b" presStyleLbl="callout" presStyleIdx="2" presStyleCnt="5"/>
      <dgm:spPr/>
    </dgm:pt>
    <dgm:pt modelId="{1A9C1052-E49A-4DB8-9603-6D7BAE9A5159}" type="pres">
      <dgm:prSet presAssocID="{A557A0AA-5530-491D-ABAB-D0A2917AE252}" presName="vertSpace2b" presStyleCnt="0"/>
      <dgm:spPr/>
    </dgm:pt>
    <dgm:pt modelId="{4A57C2D2-2E75-4688-B094-B97C8BE01CDD}" type="pres">
      <dgm:prSet presAssocID="{F8BC57B9-4FB4-40C7-A485-D79E61410FCD}" presName="horz2" presStyleCnt="0"/>
      <dgm:spPr/>
    </dgm:pt>
    <dgm:pt modelId="{2EB62634-ECB1-4F1E-9B83-E53BC6AD7F5F}" type="pres">
      <dgm:prSet presAssocID="{F8BC57B9-4FB4-40C7-A485-D79E61410FCD}" presName="horzSpace2" presStyleCnt="0"/>
      <dgm:spPr/>
    </dgm:pt>
    <dgm:pt modelId="{8B9EE609-20A5-4A98-B0B7-AD672F972F03}" type="pres">
      <dgm:prSet presAssocID="{F8BC57B9-4FB4-40C7-A485-D79E61410FCD}" presName="tx2" presStyleLbl="revTx" presStyleIdx="4" presStyleCnt="6"/>
      <dgm:spPr/>
    </dgm:pt>
    <dgm:pt modelId="{CB74B464-F971-46D1-B3DC-6B6117CBF69E}" type="pres">
      <dgm:prSet presAssocID="{F8BC57B9-4FB4-40C7-A485-D79E61410FCD}" presName="vert2" presStyleCnt="0"/>
      <dgm:spPr/>
    </dgm:pt>
    <dgm:pt modelId="{37F4D34E-94E3-45D9-84D7-397C91A99F40}" type="pres">
      <dgm:prSet presAssocID="{F8BC57B9-4FB4-40C7-A485-D79E61410FCD}" presName="thinLine2b" presStyleLbl="callout" presStyleIdx="3" presStyleCnt="5"/>
      <dgm:spPr/>
    </dgm:pt>
    <dgm:pt modelId="{D54C9648-03DA-4BBB-9915-9C1D6D044E77}" type="pres">
      <dgm:prSet presAssocID="{F8BC57B9-4FB4-40C7-A485-D79E61410FCD}" presName="vertSpace2b" presStyleCnt="0"/>
      <dgm:spPr/>
    </dgm:pt>
    <dgm:pt modelId="{D66B9349-D7F9-4CCD-B472-0E0C251C8015}" type="pres">
      <dgm:prSet presAssocID="{9F4BDCAC-B512-456A-B05F-912E15B30FF7}" presName="horz2" presStyleCnt="0"/>
      <dgm:spPr/>
    </dgm:pt>
    <dgm:pt modelId="{8B841E30-9E56-4609-B7AC-787C58615728}" type="pres">
      <dgm:prSet presAssocID="{9F4BDCAC-B512-456A-B05F-912E15B30FF7}" presName="horzSpace2" presStyleCnt="0"/>
      <dgm:spPr/>
    </dgm:pt>
    <dgm:pt modelId="{A2117884-A162-4D38-97EB-31568598E8C8}" type="pres">
      <dgm:prSet presAssocID="{9F4BDCAC-B512-456A-B05F-912E15B30FF7}" presName="tx2" presStyleLbl="revTx" presStyleIdx="5" presStyleCnt="6"/>
      <dgm:spPr/>
    </dgm:pt>
    <dgm:pt modelId="{7E195C98-D830-4DCD-855D-8DA8397A596B}" type="pres">
      <dgm:prSet presAssocID="{9F4BDCAC-B512-456A-B05F-912E15B30FF7}" presName="vert2" presStyleCnt="0"/>
      <dgm:spPr/>
    </dgm:pt>
    <dgm:pt modelId="{43FA764C-2C7D-4F7B-A770-DA092329F7EC}" type="pres">
      <dgm:prSet presAssocID="{9F4BDCAC-B512-456A-B05F-912E15B30FF7}" presName="thinLine2b" presStyleLbl="callout" presStyleIdx="4" presStyleCnt="5"/>
      <dgm:spPr/>
    </dgm:pt>
    <dgm:pt modelId="{72CC268F-1776-4B76-A86B-600C29F595AF}" type="pres">
      <dgm:prSet presAssocID="{9F4BDCAC-B512-456A-B05F-912E15B30FF7}" presName="vertSpace2b" presStyleCnt="0"/>
      <dgm:spPr/>
    </dgm:pt>
  </dgm:ptLst>
  <dgm:cxnLst>
    <dgm:cxn modelId="{B4FA2D06-73A2-427D-AF60-B6F70891339A}" type="presOf" srcId="{EEAB138A-F654-40BF-B893-141F84BE9019}" destId="{52B04A5A-0A85-4C58-84D6-68C7A0CF6DF7}" srcOrd="0" destOrd="0" presId="urn:microsoft.com/office/officeart/2008/layout/LinedList"/>
    <dgm:cxn modelId="{AAD32D11-887A-4346-86FE-F5AE7C44E57D}" type="presOf" srcId="{9F4BDCAC-B512-456A-B05F-912E15B30FF7}" destId="{A2117884-A162-4D38-97EB-31568598E8C8}" srcOrd="0" destOrd="0" presId="urn:microsoft.com/office/officeart/2008/layout/LinedList"/>
    <dgm:cxn modelId="{20BB801E-8F9E-4939-A2E9-AC76ECC8C239}" srcId="{90294BD2-34DE-4131-8806-B9E9F446077F}" destId="{A557A0AA-5530-491D-ABAB-D0A2917AE252}" srcOrd="2" destOrd="0" parTransId="{8E59C928-DF5F-44C0-970A-5CB1DFD3581B}" sibTransId="{8ABBB8BB-3F16-4548-BE93-73546D301F3D}"/>
    <dgm:cxn modelId="{C169215E-D67B-4EFB-B9E4-DE9FCC491398}" type="presOf" srcId="{811338E6-841C-4BA0-B0E7-34DEC827D26C}" destId="{F2A0BAB8-BABC-4850-9063-145EC685ABA1}" srcOrd="0" destOrd="0" presId="urn:microsoft.com/office/officeart/2008/layout/LinedList"/>
    <dgm:cxn modelId="{E7ED5960-ADCC-45EF-89B4-5B190EE5266B}" type="presOf" srcId="{90294BD2-34DE-4131-8806-B9E9F446077F}" destId="{1C610C06-9EDC-4271-98A3-CF9D6DB48F79}" srcOrd="0" destOrd="0" presId="urn:microsoft.com/office/officeart/2008/layout/LinedList"/>
    <dgm:cxn modelId="{DCC3F369-6689-435B-A542-A98ED9009940}" type="presOf" srcId="{563646CB-57FE-4BCD-91F0-78E05FFAAB1D}" destId="{DC5C2A94-93CB-472E-BE35-C1603A8AF8A9}" srcOrd="0" destOrd="0" presId="urn:microsoft.com/office/officeart/2008/layout/LinedList"/>
    <dgm:cxn modelId="{17B51B7C-E000-4A48-9F2E-E80584499C11}" srcId="{90294BD2-34DE-4131-8806-B9E9F446077F}" destId="{563646CB-57FE-4BCD-91F0-78E05FFAAB1D}" srcOrd="1" destOrd="0" parTransId="{B24D4CE6-7CCD-4B0D-8C64-B0E240AD0D4C}" sibTransId="{1EF89AD9-1B94-40E9-8CD5-D3A9180A4CA0}"/>
    <dgm:cxn modelId="{D9190CC1-08E1-4AB0-8930-F4DEA35613D0}" type="presOf" srcId="{A557A0AA-5530-491D-ABAB-D0A2917AE252}" destId="{B517B72D-008F-4849-A353-114A83552017}" srcOrd="0" destOrd="0" presId="urn:microsoft.com/office/officeart/2008/layout/LinedList"/>
    <dgm:cxn modelId="{8695C8C2-6D45-4D9A-8EC0-1FB32E2F449B}" srcId="{90294BD2-34DE-4131-8806-B9E9F446077F}" destId="{F8BC57B9-4FB4-40C7-A485-D79E61410FCD}" srcOrd="3" destOrd="0" parTransId="{85F008BE-6C4E-44E4-B414-58ED7E430D0F}" sibTransId="{B5F7F6B5-1DCD-41F6-8546-D44EC2766E07}"/>
    <dgm:cxn modelId="{2C328AC8-4BCC-4F15-92B0-2DCB0529930B}" srcId="{90294BD2-34DE-4131-8806-B9E9F446077F}" destId="{EEAB138A-F654-40BF-B893-141F84BE9019}" srcOrd="0" destOrd="0" parTransId="{05A9E03F-ECEF-4259-80F0-85CF3CC7717B}" sibTransId="{29238F11-61D4-4C81-9479-81E2D2A54E94}"/>
    <dgm:cxn modelId="{7FB213DC-A933-4F3A-96EA-4187C695A86F}" srcId="{90294BD2-34DE-4131-8806-B9E9F446077F}" destId="{9F4BDCAC-B512-456A-B05F-912E15B30FF7}" srcOrd="4" destOrd="0" parTransId="{1FB3DA90-CBFE-4F2A-B48E-F86957FAFAB8}" sibTransId="{37FEA707-525D-4C41-BF2B-0C45BC6C59A7}"/>
    <dgm:cxn modelId="{B9999CE0-9D1E-400C-9D9C-0F6ADA699F3D}" type="presOf" srcId="{F8BC57B9-4FB4-40C7-A485-D79E61410FCD}" destId="{8B9EE609-20A5-4A98-B0B7-AD672F972F03}" srcOrd="0" destOrd="0" presId="urn:microsoft.com/office/officeart/2008/layout/LinedList"/>
    <dgm:cxn modelId="{3A7E00E8-6650-43A8-9187-06AD2FB7EB00}" srcId="{811338E6-841C-4BA0-B0E7-34DEC827D26C}" destId="{90294BD2-34DE-4131-8806-B9E9F446077F}" srcOrd="0" destOrd="0" parTransId="{AD5538A8-D4A6-41E5-82A0-DDFDA32D1B77}" sibTransId="{DBFC1B6C-BC41-4789-A04D-8FE03439FCDB}"/>
    <dgm:cxn modelId="{56B37A06-E6F3-4730-A7A5-B3B805733CD6}" type="presParOf" srcId="{F2A0BAB8-BABC-4850-9063-145EC685ABA1}" destId="{F7B4FD42-0FEB-4299-B425-F42DA3C09602}" srcOrd="0" destOrd="0" presId="urn:microsoft.com/office/officeart/2008/layout/LinedList"/>
    <dgm:cxn modelId="{1B21F3BF-9986-4D2B-9B4E-03F1F2C38995}" type="presParOf" srcId="{F2A0BAB8-BABC-4850-9063-145EC685ABA1}" destId="{A792F605-FF59-44E8-9B7A-62EFB4099E42}" srcOrd="1" destOrd="0" presId="urn:microsoft.com/office/officeart/2008/layout/LinedList"/>
    <dgm:cxn modelId="{B23DC2F7-90F0-469B-A4A7-13F0DAB2D6E8}" type="presParOf" srcId="{A792F605-FF59-44E8-9B7A-62EFB4099E42}" destId="{1C610C06-9EDC-4271-98A3-CF9D6DB48F79}" srcOrd="0" destOrd="0" presId="urn:microsoft.com/office/officeart/2008/layout/LinedList"/>
    <dgm:cxn modelId="{136C7E47-5860-4126-9F68-8B87618A41B7}" type="presParOf" srcId="{A792F605-FF59-44E8-9B7A-62EFB4099E42}" destId="{64E5682F-3BE9-4AE8-A24D-208C17C97CB5}" srcOrd="1" destOrd="0" presId="urn:microsoft.com/office/officeart/2008/layout/LinedList"/>
    <dgm:cxn modelId="{B27EDB98-A7D8-45F9-80E1-95E856A3F729}" type="presParOf" srcId="{64E5682F-3BE9-4AE8-A24D-208C17C97CB5}" destId="{752B77E7-B3AE-4419-99B6-C7105DF7120A}" srcOrd="0" destOrd="0" presId="urn:microsoft.com/office/officeart/2008/layout/LinedList"/>
    <dgm:cxn modelId="{C975EE07-78D5-4895-ADB5-93886509B6E1}" type="presParOf" srcId="{64E5682F-3BE9-4AE8-A24D-208C17C97CB5}" destId="{E459AD73-CC24-4CF0-A628-8FACA9BAE0D1}" srcOrd="1" destOrd="0" presId="urn:microsoft.com/office/officeart/2008/layout/LinedList"/>
    <dgm:cxn modelId="{94571810-E968-4F15-9D53-1A76A981918D}" type="presParOf" srcId="{E459AD73-CC24-4CF0-A628-8FACA9BAE0D1}" destId="{4B9344C7-3ED9-45DF-B087-A8802B59F84C}" srcOrd="0" destOrd="0" presId="urn:microsoft.com/office/officeart/2008/layout/LinedList"/>
    <dgm:cxn modelId="{ACAB1162-2F88-4F08-A3F9-FE5032834369}" type="presParOf" srcId="{E459AD73-CC24-4CF0-A628-8FACA9BAE0D1}" destId="{52B04A5A-0A85-4C58-84D6-68C7A0CF6DF7}" srcOrd="1" destOrd="0" presId="urn:microsoft.com/office/officeart/2008/layout/LinedList"/>
    <dgm:cxn modelId="{3640459E-E045-4FC9-A509-CB6C06C42B34}" type="presParOf" srcId="{E459AD73-CC24-4CF0-A628-8FACA9BAE0D1}" destId="{9C8E33BD-F115-454E-A2E4-61E0D78A2507}" srcOrd="2" destOrd="0" presId="urn:microsoft.com/office/officeart/2008/layout/LinedList"/>
    <dgm:cxn modelId="{09138DA1-B749-4B9B-A40A-33DDB727411F}" type="presParOf" srcId="{64E5682F-3BE9-4AE8-A24D-208C17C97CB5}" destId="{39A7502A-DED8-41FD-A243-2C8EBB27417B}" srcOrd="2" destOrd="0" presId="urn:microsoft.com/office/officeart/2008/layout/LinedList"/>
    <dgm:cxn modelId="{D828B120-ABAB-4244-8B03-9EEEC1B7B155}" type="presParOf" srcId="{64E5682F-3BE9-4AE8-A24D-208C17C97CB5}" destId="{95E0E1C3-BC82-4798-961F-43D5DF47C42F}" srcOrd="3" destOrd="0" presId="urn:microsoft.com/office/officeart/2008/layout/LinedList"/>
    <dgm:cxn modelId="{087B08BD-5718-432D-81B0-48B25883145A}" type="presParOf" srcId="{64E5682F-3BE9-4AE8-A24D-208C17C97CB5}" destId="{02FFAA6C-DBDD-4DA6-9743-BB7C4F66EE24}" srcOrd="4" destOrd="0" presId="urn:microsoft.com/office/officeart/2008/layout/LinedList"/>
    <dgm:cxn modelId="{DDF15BA8-D1E6-4B8B-A389-5CAC91381E35}" type="presParOf" srcId="{02FFAA6C-DBDD-4DA6-9743-BB7C4F66EE24}" destId="{8D759C5B-77C2-4F86-8745-DE5282F93061}" srcOrd="0" destOrd="0" presId="urn:microsoft.com/office/officeart/2008/layout/LinedList"/>
    <dgm:cxn modelId="{69ABCFA4-1B37-4120-B4C9-0FBD4DDC50C9}" type="presParOf" srcId="{02FFAA6C-DBDD-4DA6-9743-BB7C4F66EE24}" destId="{DC5C2A94-93CB-472E-BE35-C1603A8AF8A9}" srcOrd="1" destOrd="0" presId="urn:microsoft.com/office/officeart/2008/layout/LinedList"/>
    <dgm:cxn modelId="{AF6B5ECC-5221-45BF-A688-64B08FEC35C8}" type="presParOf" srcId="{02FFAA6C-DBDD-4DA6-9743-BB7C4F66EE24}" destId="{B6D8DA8E-EAB7-4E66-A8CE-27FC1758A4F2}" srcOrd="2" destOrd="0" presId="urn:microsoft.com/office/officeart/2008/layout/LinedList"/>
    <dgm:cxn modelId="{E92F71EB-7C65-4976-B7B2-FC50DE539598}" type="presParOf" srcId="{64E5682F-3BE9-4AE8-A24D-208C17C97CB5}" destId="{9EF165E5-0C7E-4F34-B123-FF3D5FBD4EAE}" srcOrd="5" destOrd="0" presId="urn:microsoft.com/office/officeart/2008/layout/LinedList"/>
    <dgm:cxn modelId="{CEDCD84C-C16F-4D9E-AC49-7D0F9A69C0C0}" type="presParOf" srcId="{64E5682F-3BE9-4AE8-A24D-208C17C97CB5}" destId="{484F0C29-3E95-424E-B0FD-57A38F641119}" srcOrd="6" destOrd="0" presId="urn:microsoft.com/office/officeart/2008/layout/LinedList"/>
    <dgm:cxn modelId="{7A8A90B6-E5EE-4460-BD29-5FC5175CF1D0}" type="presParOf" srcId="{64E5682F-3BE9-4AE8-A24D-208C17C97CB5}" destId="{7F735229-7860-4A8B-B2C6-3E728E7EF078}" srcOrd="7" destOrd="0" presId="urn:microsoft.com/office/officeart/2008/layout/LinedList"/>
    <dgm:cxn modelId="{6CB21ADA-CB49-4EFA-9E43-32B4C3ECF8DE}" type="presParOf" srcId="{7F735229-7860-4A8B-B2C6-3E728E7EF078}" destId="{183B5E50-7CD7-428D-B721-579AEBA7D937}" srcOrd="0" destOrd="0" presId="urn:microsoft.com/office/officeart/2008/layout/LinedList"/>
    <dgm:cxn modelId="{3488220F-6730-41E7-A191-FD676090DA6E}" type="presParOf" srcId="{7F735229-7860-4A8B-B2C6-3E728E7EF078}" destId="{B517B72D-008F-4849-A353-114A83552017}" srcOrd="1" destOrd="0" presId="urn:microsoft.com/office/officeart/2008/layout/LinedList"/>
    <dgm:cxn modelId="{F98BF576-5E6D-48D4-83CF-50DF44FA7E28}" type="presParOf" srcId="{7F735229-7860-4A8B-B2C6-3E728E7EF078}" destId="{73FE89E6-E4DC-489A-B220-CDDC398CDFB2}" srcOrd="2" destOrd="0" presId="urn:microsoft.com/office/officeart/2008/layout/LinedList"/>
    <dgm:cxn modelId="{C5F9DE3E-43A1-4D54-9C24-86DF5A0707E2}" type="presParOf" srcId="{64E5682F-3BE9-4AE8-A24D-208C17C97CB5}" destId="{4E2B3DAC-1972-47E3-B7F8-58B290C8663D}" srcOrd="8" destOrd="0" presId="urn:microsoft.com/office/officeart/2008/layout/LinedList"/>
    <dgm:cxn modelId="{8E94CD2A-D04D-41EE-A3B4-A08174403C21}" type="presParOf" srcId="{64E5682F-3BE9-4AE8-A24D-208C17C97CB5}" destId="{1A9C1052-E49A-4DB8-9603-6D7BAE9A5159}" srcOrd="9" destOrd="0" presId="urn:microsoft.com/office/officeart/2008/layout/LinedList"/>
    <dgm:cxn modelId="{D892B2B4-DAF5-407A-92D7-8D83F091E078}" type="presParOf" srcId="{64E5682F-3BE9-4AE8-A24D-208C17C97CB5}" destId="{4A57C2D2-2E75-4688-B094-B97C8BE01CDD}" srcOrd="10" destOrd="0" presId="urn:microsoft.com/office/officeart/2008/layout/LinedList"/>
    <dgm:cxn modelId="{B53B0E96-531B-4C83-B30F-3AE22D6EF456}" type="presParOf" srcId="{4A57C2D2-2E75-4688-B094-B97C8BE01CDD}" destId="{2EB62634-ECB1-4F1E-9B83-E53BC6AD7F5F}" srcOrd="0" destOrd="0" presId="urn:microsoft.com/office/officeart/2008/layout/LinedList"/>
    <dgm:cxn modelId="{91645738-4CB9-4DEB-AF45-66EF93C3464A}" type="presParOf" srcId="{4A57C2D2-2E75-4688-B094-B97C8BE01CDD}" destId="{8B9EE609-20A5-4A98-B0B7-AD672F972F03}" srcOrd="1" destOrd="0" presId="urn:microsoft.com/office/officeart/2008/layout/LinedList"/>
    <dgm:cxn modelId="{8843EE4B-DED9-40DF-AD19-CB6F183794A1}" type="presParOf" srcId="{4A57C2D2-2E75-4688-B094-B97C8BE01CDD}" destId="{CB74B464-F971-46D1-B3DC-6B6117CBF69E}" srcOrd="2" destOrd="0" presId="urn:microsoft.com/office/officeart/2008/layout/LinedList"/>
    <dgm:cxn modelId="{B4555D4C-087F-4440-8CD0-553CA80C240E}" type="presParOf" srcId="{64E5682F-3BE9-4AE8-A24D-208C17C97CB5}" destId="{37F4D34E-94E3-45D9-84D7-397C91A99F40}" srcOrd="11" destOrd="0" presId="urn:microsoft.com/office/officeart/2008/layout/LinedList"/>
    <dgm:cxn modelId="{797D0398-E246-4DCC-8BA1-3FEDA21FA24A}" type="presParOf" srcId="{64E5682F-3BE9-4AE8-A24D-208C17C97CB5}" destId="{D54C9648-03DA-4BBB-9915-9C1D6D044E77}" srcOrd="12" destOrd="0" presId="urn:microsoft.com/office/officeart/2008/layout/LinedList"/>
    <dgm:cxn modelId="{20CDA603-B037-4F05-A44A-A5A7CE02B674}" type="presParOf" srcId="{64E5682F-3BE9-4AE8-A24D-208C17C97CB5}" destId="{D66B9349-D7F9-4CCD-B472-0E0C251C8015}" srcOrd="13" destOrd="0" presId="urn:microsoft.com/office/officeart/2008/layout/LinedList"/>
    <dgm:cxn modelId="{4D5930A9-528B-420F-BB1C-3EA1CB2E6031}" type="presParOf" srcId="{D66B9349-D7F9-4CCD-B472-0E0C251C8015}" destId="{8B841E30-9E56-4609-B7AC-787C58615728}" srcOrd="0" destOrd="0" presId="urn:microsoft.com/office/officeart/2008/layout/LinedList"/>
    <dgm:cxn modelId="{843CDA15-221E-4137-A90C-B4E54FD1D6A6}" type="presParOf" srcId="{D66B9349-D7F9-4CCD-B472-0E0C251C8015}" destId="{A2117884-A162-4D38-97EB-31568598E8C8}" srcOrd="1" destOrd="0" presId="urn:microsoft.com/office/officeart/2008/layout/LinedList"/>
    <dgm:cxn modelId="{6E04EDCA-6A8E-4C2D-926E-8A5D25A0A30A}" type="presParOf" srcId="{D66B9349-D7F9-4CCD-B472-0E0C251C8015}" destId="{7E195C98-D830-4DCD-855D-8DA8397A596B}" srcOrd="2" destOrd="0" presId="urn:microsoft.com/office/officeart/2008/layout/LinedList"/>
    <dgm:cxn modelId="{BE9CF8C0-543F-4FA4-AE9B-08F1846D5FD6}" type="presParOf" srcId="{64E5682F-3BE9-4AE8-A24D-208C17C97CB5}" destId="{43FA764C-2C7D-4F7B-A770-DA092329F7EC}" srcOrd="14" destOrd="0" presId="urn:microsoft.com/office/officeart/2008/layout/LinedList"/>
    <dgm:cxn modelId="{967A66DB-D662-4EEF-8CDE-9AD0078E0A79}" type="presParOf" srcId="{64E5682F-3BE9-4AE8-A24D-208C17C97CB5}" destId="{72CC268F-1776-4B76-A86B-600C29F595AF}" srcOrd="15"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ECE0A2C-0945-4E27-AD9D-19680D6AE72B}"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IN"/>
        </a:p>
      </dgm:t>
    </dgm:pt>
    <dgm:pt modelId="{07D56981-6004-4236-8634-52FB9B8629D6}">
      <dgm:prSet custT="1"/>
      <dgm:spPr/>
      <dgm:t>
        <a:bodyPr/>
        <a:lstStyle/>
        <a:p>
          <a:r>
            <a:rPr lang="en-IN" sz="2400" dirty="0"/>
            <a:t>3. Hostel Management</a:t>
          </a:r>
        </a:p>
      </dgm:t>
    </dgm:pt>
    <dgm:pt modelId="{94587DE3-E00F-484A-802C-C06A26023A0A}" type="parTrans" cxnId="{36A60517-8806-4921-9E3A-A434AF91CE1E}">
      <dgm:prSet/>
      <dgm:spPr/>
      <dgm:t>
        <a:bodyPr/>
        <a:lstStyle/>
        <a:p>
          <a:endParaRPr lang="en-IN"/>
        </a:p>
      </dgm:t>
    </dgm:pt>
    <dgm:pt modelId="{BD309A1F-35E5-4EB6-8342-5BCB214A5751}" type="sibTrans" cxnId="{36A60517-8806-4921-9E3A-A434AF91CE1E}">
      <dgm:prSet/>
      <dgm:spPr/>
      <dgm:t>
        <a:bodyPr/>
        <a:lstStyle/>
        <a:p>
          <a:endParaRPr lang="en-IN"/>
        </a:p>
      </dgm:t>
    </dgm:pt>
    <dgm:pt modelId="{496E147A-C4DD-4CF9-8A4C-52539262F512}">
      <dgm:prSet/>
      <dgm:spPr/>
      <dgm:t>
        <a:bodyPr/>
        <a:lstStyle/>
        <a:p>
          <a:r>
            <a:rPr lang="en-IN" dirty="0" err="1"/>
            <a:t>Boys_Hostel</a:t>
          </a:r>
          <a:r>
            <a:rPr lang="en-IN" dirty="0"/>
            <a:t> ↔ </a:t>
          </a:r>
          <a:r>
            <a:rPr lang="en-IN" dirty="0" err="1"/>
            <a:t>Hostel_Wardens</a:t>
          </a:r>
          <a:r>
            <a:rPr lang="en-IN" dirty="0"/>
            <a:t> (One-to-Many): </a:t>
          </a:r>
          <a:r>
            <a:rPr lang="en-IN" dirty="0" err="1"/>
            <a:t>boys_hostel_id</a:t>
          </a:r>
          <a:r>
            <a:rPr lang="en-IN" dirty="0"/>
            <a:t> (FK) in </a:t>
          </a:r>
          <a:r>
            <a:rPr lang="en-IN" dirty="0" err="1"/>
            <a:t>Hostel_Wardens</a:t>
          </a:r>
          <a:r>
            <a:rPr lang="en-IN" dirty="0"/>
            <a:t> references </a:t>
          </a:r>
          <a:r>
            <a:rPr lang="en-IN" dirty="0" err="1"/>
            <a:t>Boys_Hostel</a:t>
          </a:r>
          <a:r>
            <a:rPr lang="en-IN" dirty="0"/>
            <a:t>.</a:t>
          </a:r>
        </a:p>
      </dgm:t>
    </dgm:pt>
    <dgm:pt modelId="{187ADA7E-0EC5-4F9F-9917-C0955E3F737C}" type="parTrans" cxnId="{E7D72DF5-30B7-4DAD-AB50-598FA22FD8B7}">
      <dgm:prSet/>
      <dgm:spPr/>
      <dgm:t>
        <a:bodyPr/>
        <a:lstStyle/>
        <a:p>
          <a:endParaRPr lang="en-IN"/>
        </a:p>
      </dgm:t>
    </dgm:pt>
    <dgm:pt modelId="{251BF68C-041C-4C05-84E3-C6A44A0E1C9C}" type="sibTrans" cxnId="{E7D72DF5-30B7-4DAD-AB50-598FA22FD8B7}">
      <dgm:prSet/>
      <dgm:spPr/>
      <dgm:t>
        <a:bodyPr/>
        <a:lstStyle/>
        <a:p>
          <a:endParaRPr lang="en-IN"/>
        </a:p>
      </dgm:t>
    </dgm:pt>
    <dgm:pt modelId="{001E80E0-DA9B-450E-8956-B525AC8BCEA4}">
      <dgm:prSet/>
      <dgm:spPr/>
      <dgm:t>
        <a:bodyPr/>
        <a:lstStyle/>
        <a:p>
          <a:r>
            <a:rPr lang="en-IN" dirty="0" err="1"/>
            <a:t>Girls_Hostel</a:t>
          </a:r>
          <a:r>
            <a:rPr lang="en-IN" dirty="0"/>
            <a:t> ↔ </a:t>
          </a:r>
          <a:r>
            <a:rPr lang="en-IN" dirty="0" err="1"/>
            <a:t>Hostel_Wardens</a:t>
          </a:r>
          <a:r>
            <a:rPr lang="en-IN" dirty="0"/>
            <a:t> (One-to-Many): </a:t>
          </a:r>
          <a:r>
            <a:rPr lang="en-IN" dirty="0" err="1"/>
            <a:t>girls_hostel_id</a:t>
          </a:r>
          <a:r>
            <a:rPr lang="en-IN" dirty="0"/>
            <a:t> (FK) in </a:t>
          </a:r>
          <a:r>
            <a:rPr lang="en-IN" dirty="0" err="1"/>
            <a:t>Hostel_Wardens</a:t>
          </a:r>
          <a:r>
            <a:rPr lang="en-IN" dirty="0"/>
            <a:t> references </a:t>
          </a:r>
          <a:r>
            <a:rPr lang="en-IN" dirty="0" err="1"/>
            <a:t>Girls_Hostel</a:t>
          </a:r>
          <a:r>
            <a:rPr lang="en-IN" dirty="0"/>
            <a:t>.</a:t>
          </a:r>
        </a:p>
      </dgm:t>
    </dgm:pt>
    <dgm:pt modelId="{FA172886-F4AA-4BD7-9B0E-74570977F2B1}" type="parTrans" cxnId="{FE83BA90-D288-4A13-BBB4-B5B43172F703}">
      <dgm:prSet/>
      <dgm:spPr/>
      <dgm:t>
        <a:bodyPr/>
        <a:lstStyle/>
        <a:p>
          <a:endParaRPr lang="en-IN"/>
        </a:p>
      </dgm:t>
    </dgm:pt>
    <dgm:pt modelId="{1654FA69-D635-470A-8047-57D6BC5F961C}" type="sibTrans" cxnId="{FE83BA90-D288-4A13-BBB4-B5B43172F703}">
      <dgm:prSet/>
      <dgm:spPr/>
      <dgm:t>
        <a:bodyPr/>
        <a:lstStyle/>
        <a:p>
          <a:endParaRPr lang="en-IN"/>
        </a:p>
      </dgm:t>
    </dgm:pt>
    <dgm:pt modelId="{967528C0-1A77-487E-9978-FE9B88DCA785}">
      <dgm:prSet/>
      <dgm:spPr/>
      <dgm:t>
        <a:bodyPr/>
        <a:lstStyle/>
        <a:p>
          <a:r>
            <a:rPr lang="en-IN" dirty="0" err="1"/>
            <a:t>Boys_Hostel</a:t>
          </a:r>
          <a:r>
            <a:rPr lang="en-IN" dirty="0"/>
            <a:t> ↔ </a:t>
          </a:r>
          <a:r>
            <a:rPr lang="en-IN" dirty="0" err="1"/>
            <a:t>Hostel_Allocations</a:t>
          </a:r>
          <a:r>
            <a:rPr lang="en-IN" dirty="0"/>
            <a:t> (One-to-Many): </a:t>
          </a:r>
          <a:r>
            <a:rPr lang="en-IN" dirty="0" err="1"/>
            <a:t>boys_hostel_id</a:t>
          </a:r>
          <a:r>
            <a:rPr lang="en-IN" dirty="0"/>
            <a:t> (FK) in </a:t>
          </a:r>
          <a:r>
            <a:rPr lang="en-IN" dirty="0" err="1"/>
            <a:t>Hostel_Allocations</a:t>
          </a:r>
          <a:r>
            <a:rPr lang="en-IN" dirty="0"/>
            <a:t> references </a:t>
          </a:r>
          <a:r>
            <a:rPr lang="en-IN" dirty="0" err="1"/>
            <a:t>Boys_Hostel</a:t>
          </a:r>
          <a:r>
            <a:rPr lang="en-IN" dirty="0"/>
            <a:t>.</a:t>
          </a:r>
        </a:p>
      </dgm:t>
    </dgm:pt>
    <dgm:pt modelId="{4DBB6843-8B6C-42C7-823E-DEFBD4D841E6}" type="parTrans" cxnId="{32167D77-FB52-4074-AC7B-1352412DADB1}">
      <dgm:prSet/>
      <dgm:spPr/>
      <dgm:t>
        <a:bodyPr/>
        <a:lstStyle/>
        <a:p>
          <a:endParaRPr lang="en-IN"/>
        </a:p>
      </dgm:t>
    </dgm:pt>
    <dgm:pt modelId="{5B4630E3-5A6F-4740-980F-CA3819C3A8ED}" type="sibTrans" cxnId="{32167D77-FB52-4074-AC7B-1352412DADB1}">
      <dgm:prSet/>
      <dgm:spPr/>
      <dgm:t>
        <a:bodyPr/>
        <a:lstStyle/>
        <a:p>
          <a:endParaRPr lang="en-IN"/>
        </a:p>
      </dgm:t>
    </dgm:pt>
    <dgm:pt modelId="{DAD8D26F-8930-4091-9B3F-A924EB3C6F3A}">
      <dgm:prSet/>
      <dgm:spPr/>
      <dgm:t>
        <a:bodyPr/>
        <a:lstStyle/>
        <a:p>
          <a:r>
            <a:rPr lang="en-IN" dirty="0" err="1"/>
            <a:t>Girls_Hostel</a:t>
          </a:r>
          <a:r>
            <a:rPr lang="en-IN" dirty="0"/>
            <a:t> ↔ </a:t>
          </a:r>
          <a:r>
            <a:rPr lang="en-IN" dirty="0" err="1"/>
            <a:t>Hostel_Allocations</a:t>
          </a:r>
          <a:r>
            <a:rPr lang="en-IN" dirty="0"/>
            <a:t> (One-to-Many): </a:t>
          </a:r>
          <a:r>
            <a:rPr lang="en-IN" dirty="0" err="1"/>
            <a:t>girls_hostel_id</a:t>
          </a:r>
          <a:r>
            <a:rPr lang="en-IN" dirty="0"/>
            <a:t> (FK) in </a:t>
          </a:r>
          <a:r>
            <a:rPr lang="en-IN" dirty="0" err="1"/>
            <a:t>Hostel_Allocations</a:t>
          </a:r>
          <a:r>
            <a:rPr lang="en-IN" dirty="0"/>
            <a:t> references </a:t>
          </a:r>
          <a:r>
            <a:rPr lang="en-IN" dirty="0" err="1"/>
            <a:t>Girls_Hostel</a:t>
          </a:r>
          <a:r>
            <a:rPr lang="en-IN" dirty="0"/>
            <a:t>.</a:t>
          </a:r>
        </a:p>
      </dgm:t>
    </dgm:pt>
    <dgm:pt modelId="{E4EF43AA-72EF-42F2-A850-4EF71EAA08A2}" type="parTrans" cxnId="{57413DFB-8748-44CE-BE5A-BF7F93DE6D2B}">
      <dgm:prSet/>
      <dgm:spPr/>
      <dgm:t>
        <a:bodyPr/>
        <a:lstStyle/>
        <a:p>
          <a:endParaRPr lang="en-IN"/>
        </a:p>
      </dgm:t>
    </dgm:pt>
    <dgm:pt modelId="{F12B91D4-8359-407A-BDC2-FC4E06C8CB13}" type="sibTrans" cxnId="{57413DFB-8748-44CE-BE5A-BF7F93DE6D2B}">
      <dgm:prSet/>
      <dgm:spPr/>
      <dgm:t>
        <a:bodyPr/>
        <a:lstStyle/>
        <a:p>
          <a:endParaRPr lang="en-IN"/>
        </a:p>
      </dgm:t>
    </dgm:pt>
    <dgm:pt modelId="{E86CB1E7-9830-48FE-A694-B069AE3C9AFC}">
      <dgm:prSet/>
      <dgm:spPr/>
      <dgm:t>
        <a:bodyPr/>
        <a:lstStyle/>
        <a:p>
          <a:r>
            <a:rPr lang="en-IN" dirty="0"/>
            <a:t>Students ↔ </a:t>
          </a:r>
          <a:r>
            <a:rPr lang="en-IN" dirty="0" err="1"/>
            <a:t>Hostel_Allocations</a:t>
          </a:r>
          <a:r>
            <a:rPr lang="en-IN" dirty="0"/>
            <a:t> (One-to-One): </a:t>
          </a:r>
          <a:r>
            <a:rPr lang="en-IN" dirty="0" err="1"/>
            <a:t>student_id</a:t>
          </a:r>
          <a:r>
            <a:rPr lang="en-IN" dirty="0"/>
            <a:t> (FK) in </a:t>
          </a:r>
          <a:r>
            <a:rPr lang="en-IN" dirty="0" err="1"/>
            <a:t>Hostel_Allocations</a:t>
          </a:r>
          <a:r>
            <a:rPr lang="en-IN" dirty="0"/>
            <a:t> references Students.</a:t>
          </a:r>
        </a:p>
      </dgm:t>
    </dgm:pt>
    <dgm:pt modelId="{83FB954F-B913-438A-9B01-7A481B981EA2}" type="parTrans" cxnId="{30A6DFD0-AB02-45FC-9A0B-CCB9C5BAF636}">
      <dgm:prSet/>
      <dgm:spPr/>
      <dgm:t>
        <a:bodyPr/>
        <a:lstStyle/>
        <a:p>
          <a:endParaRPr lang="en-IN"/>
        </a:p>
      </dgm:t>
    </dgm:pt>
    <dgm:pt modelId="{1425030E-8B75-4AC6-9584-007C25867C29}" type="sibTrans" cxnId="{30A6DFD0-AB02-45FC-9A0B-CCB9C5BAF636}">
      <dgm:prSet/>
      <dgm:spPr/>
      <dgm:t>
        <a:bodyPr/>
        <a:lstStyle/>
        <a:p>
          <a:endParaRPr lang="en-IN"/>
        </a:p>
      </dgm:t>
    </dgm:pt>
    <dgm:pt modelId="{C1959C49-7038-43E7-A0B7-BC8F2DB5D69B}" type="pres">
      <dgm:prSet presAssocID="{0ECE0A2C-0945-4E27-AD9D-19680D6AE72B}" presName="vert0" presStyleCnt="0">
        <dgm:presLayoutVars>
          <dgm:dir/>
          <dgm:animOne val="branch"/>
          <dgm:animLvl val="lvl"/>
        </dgm:presLayoutVars>
      </dgm:prSet>
      <dgm:spPr/>
    </dgm:pt>
    <dgm:pt modelId="{9600D0B1-973C-44D2-BDB5-2ABF8226DD0C}" type="pres">
      <dgm:prSet presAssocID="{07D56981-6004-4236-8634-52FB9B8629D6}" presName="thickLine" presStyleLbl="alignNode1" presStyleIdx="0" presStyleCnt="1"/>
      <dgm:spPr/>
    </dgm:pt>
    <dgm:pt modelId="{855F2612-78B3-4164-9BA4-A788A55CDC7A}" type="pres">
      <dgm:prSet presAssocID="{07D56981-6004-4236-8634-52FB9B8629D6}" presName="horz1" presStyleCnt="0"/>
      <dgm:spPr/>
    </dgm:pt>
    <dgm:pt modelId="{C84150D4-2BD1-4E15-B916-E90426C8044E}" type="pres">
      <dgm:prSet presAssocID="{07D56981-6004-4236-8634-52FB9B8629D6}" presName="tx1" presStyleLbl="revTx" presStyleIdx="0" presStyleCnt="6"/>
      <dgm:spPr/>
    </dgm:pt>
    <dgm:pt modelId="{A7B3FCBC-092B-45D8-B20E-4C80D07A56A6}" type="pres">
      <dgm:prSet presAssocID="{07D56981-6004-4236-8634-52FB9B8629D6}" presName="vert1" presStyleCnt="0"/>
      <dgm:spPr/>
    </dgm:pt>
    <dgm:pt modelId="{BE417868-3E4F-4B44-9F4B-7AB703B1DD6B}" type="pres">
      <dgm:prSet presAssocID="{496E147A-C4DD-4CF9-8A4C-52539262F512}" presName="vertSpace2a" presStyleCnt="0"/>
      <dgm:spPr/>
    </dgm:pt>
    <dgm:pt modelId="{132DA824-8BDC-46A5-87AA-54A8CD785BF4}" type="pres">
      <dgm:prSet presAssocID="{496E147A-C4DD-4CF9-8A4C-52539262F512}" presName="horz2" presStyleCnt="0"/>
      <dgm:spPr/>
    </dgm:pt>
    <dgm:pt modelId="{B43CFB81-8599-4088-B91E-B18BA60A0BC5}" type="pres">
      <dgm:prSet presAssocID="{496E147A-C4DD-4CF9-8A4C-52539262F512}" presName="horzSpace2" presStyleCnt="0"/>
      <dgm:spPr/>
    </dgm:pt>
    <dgm:pt modelId="{0D36B0C7-E676-40C2-A76F-CB90AD369D18}" type="pres">
      <dgm:prSet presAssocID="{496E147A-C4DD-4CF9-8A4C-52539262F512}" presName="tx2" presStyleLbl="revTx" presStyleIdx="1" presStyleCnt="6"/>
      <dgm:spPr/>
    </dgm:pt>
    <dgm:pt modelId="{CFD4FC6F-99E4-4189-ABF9-A0D8DAD5C083}" type="pres">
      <dgm:prSet presAssocID="{496E147A-C4DD-4CF9-8A4C-52539262F512}" presName="vert2" presStyleCnt="0"/>
      <dgm:spPr/>
    </dgm:pt>
    <dgm:pt modelId="{C437A0A1-4C35-4F98-8BFA-EA7543105278}" type="pres">
      <dgm:prSet presAssocID="{496E147A-C4DD-4CF9-8A4C-52539262F512}" presName="thinLine2b" presStyleLbl="callout" presStyleIdx="0" presStyleCnt="5"/>
      <dgm:spPr/>
    </dgm:pt>
    <dgm:pt modelId="{BE35F97F-5FBA-4EAB-9847-BED362DABBB6}" type="pres">
      <dgm:prSet presAssocID="{496E147A-C4DD-4CF9-8A4C-52539262F512}" presName="vertSpace2b" presStyleCnt="0"/>
      <dgm:spPr/>
    </dgm:pt>
    <dgm:pt modelId="{F40110EA-CDF4-4FD7-A679-0804CC033432}" type="pres">
      <dgm:prSet presAssocID="{001E80E0-DA9B-450E-8956-B525AC8BCEA4}" presName="horz2" presStyleCnt="0"/>
      <dgm:spPr/>
    </dgm:pt>
    <dgm:pt modelId="{E6D4803A-CD5A-438B-826A-63543A13D55F}" type="pres">
      <dgm:prSet presAssocID="{001E80E0-DA9B-450E-8956-B525AC8BCEA4}" presName="horzSpace2" presStyleCnt="0"/>
      <dgm:spPr/>
    </dgm:pt>
    <dgm:pt modelId="{323D9156-030F-405B-8A92-5A799AFF56FD}" type="pres">
      <dgm:prSet presAssocID="{001E80E0-DA9B-450E-8956-B525AC8BCEA4}" presName="tx2" presStyleLbl="revTx" presStyleIdx="2" presStyleCnt="6"/>
      <dgm:spPr/>
    </dgm:pt>
    <dgm:pt modelId="{048536A9-D993-468D-9D18-657FEBCFD3B1}" type="pres">
      <dgm:prSet presAssocID="{001E80E0-DA9B-450E-8956-B525AC8BCEA4}" presName="vert2" presStyleCnt="0"/>
      <dgm:spPr/>
    </dgm:pt>
    <dgm:pt modelId="{60FEACF6-52BC-48FB-A8A3-9CBC092D9E51}" type="pres">
      <dgm:prSet presAssocID="{001E80E0-DA9B-450E-8956-B525AC8BCEA4}" presName="thinLine2b" presStyleLbl="callout" presStyleIdx="1" presStyleCnt="5"/>
      <dgm:spPr/>
    </dgm:pt>
    <dgm:pt modelId="{8924057C-759B-4A24-ABAF-84F77DD9930E}" type="pres">
      <dgm:prSet presAssocID="{001E80E0-DA9B-450E-8956-B525AC8BCEA4}" presName="vertSpace2b" presStyleCnt="0"/>
      <dgm:spPr/>
    </dgm:pt>
    <dgm:pt modelId="{2697871A-DEDE-419F-9F7A-C718FB8BD1A7}" type="pres">
      <dgm:prSet presAssocID="{967528C0-1A77-487E-9978-FE9B88DCA785}" presName="horz2" presStyleCnt="0"/>
      <dgm:spPr/>
    </dgm:pt>
    <dgm:pt modelId="{D1E07EDA-31B6-43FA-9138-CDBF6704D153}" type="pres">
      <dgm:prSet presAssocID="{967528C0-1A77-487E-9978-FE9B88DCA785}" presName="horzSpace2" presStyleCnt="0"/>
      <dgm:spPr/>
    </dgm:pt>
    <dgm:pt modelId="{A13472F8-B22D-45A9-B0EC-6CB226756C08}" type="pres">
      <dgm:prSet presAssocID="{967528C0-1A77-487E-9978-FE9B88DCA785}" presName="tx2" presStyleLbl="revTx" presStyleIdx="3" presStyleCnt="6"/>
      <dgm:spPr/>
    </dgm:pt>
    <dgm:pt modelId="{1AF3D7B6-2B55-43E7-B614-D9464F14597A}" type="pres">
      <dgm:prSet presAssocID="{967528C0-1A77-487E-9978-FE9B88DCA785}" presName="vert2" presStyleCnt="0"/>
      <dgm:spPr/>
    </dgm:pt>
    <dgm:pt modelId="{0B2E9C58-FAD7-4CA1-955C-89CEC491A613}" type="pres">
      <dgm:prSet presAssocID="{967528C0-1A77-487E-9978-FE9B88DCA785}" presName="thinLine2b" presStyleLbl="callout" presStyleIdx="2" presStyleCnt="5"/>
      <dgm:spPr/>
    </dgm:pt>
    <dgm:pt modelId="{FCC8B7CD-FD01-4D93-A8BC-A9F927BC7C7C}" type="pres">
      <dgm:prSet presAssocID="{967528C0-1A77-487E-9978-FE9B88DCA785}" presName="vertSpace2b" presStyleCnt="0"/>
      <dgm:spPr/>
    </dgm:pt>
    <dgm:pt modelId="{7280C66E-E680-4D9C-89E8-30112CAFFCA4}" type="pres">
      <dgm:prSet presAssocID="{DAD8D26F-8930-4091-9B3F-A924EB3C6F3A}" presName="horz2" presStyleCnt="0"/>
      <dgm:spPr/>
    </dgm:pt>
    <dgm:pt modelId="{608721EE-A289-4274-B1D2-83172B1DEE28}" type="pres">
      <dgm:prSet presAssocID="{DAD8D26F-8930-4091-9B3F-A924EB3C6F3A}" presName="horzSpace2" presStyleCnt="0"/>
      <dgm:spPr/>
    </dgm:pt>
    <dgm:pt modelId="{973DB1CD-6DB6-4B6E-8140-A95C76656814}" type="pres">
      <dgm:prSet presAssocID="{DAD8D26F-8930-4091-9B3F-A924EB3C6F3A}" presName="tx2" presStyleLbl="revTx" presStyleIdx="4" presStyleCnt="6"/>
      <dgm:spPr/>
    </dgm:pt>
    <dgm:pt modelId="{E6657462-B997-4BA3-A218-AB15B03ACE7A}" type="pres">
      <dgm:prSet presAssocID="{DAD8D26F-8930-4091-9B3F-A924EB3C6F3A}" presName="vert2" presStyleCnt="0"/>
      <dgm:spPr/>
    </dgm:pt>
    <dgm:pt modelId="{664AEDF8-DF11-410A-B2D0-8AFE3FA896A8}" type="pres">
      <dgm:prSet presAssocID="{DAD8D26F-8930-4091-9B3F-A924EB3C6F3A}" presName="thinLine2b" presStyleLbl="callout" presStyleIdx="3" presStyleCnt="5"/>
      <dgm:spPr/>
    </dgm:pt>
    <dgm:pt modelId="{47DACA38-7D48-4FC9-AAD2-FEF2D3A1C38D}" type="pres">
      <dgm:prSet presAssocID="{DAD8D26F-8930-4091-9B3F-A924EB3C6F3A}" presName="vertSpace2b" presStyleCnt="0"/>
      <dgm:spPr/>
    </dgm:pt>
    <dgm:pt modelId="{DAB96052-7D47-4130-930C-615D4D21FB2A}" type="pres">
      <dgm:prSet presAssocID="{E86CB1E7-9830-48FE-A694-B069AE3C9AFC}" presName="horz2" presStyleCnt="0"/>
      <dgm:spPr/>
    </dgm:pt>
    <dgm:pt modelId="{9B5193C7-655A-4DCE-A9DB-582F549F3772}" type="pres">
      <dgm:prSet presAssocID="{E86CB1E7-9830-48FE-A694-B069AE3C9AFC}" presName="horzSpace2" presStyleCnt="0"/>
      <dgm:spPr/>
    </dgm:pt>
    <dgm:pt modelId="{455C3A23-7F80-4977-8A91-EE353DC85E27}" type="pres">
      <dgm:prSet presAssocID="{E86CB1E7-9830-48FE-A694-B069AE3C9AFC}" presName="tx2" presStyleLbl="revTx" presStyleIdx="5" presStyleCnt="6"/>
      <dgm:spPr/>
    </dgm:pt>
    <dgm:pt modelId="{B4239829-2506-4D93-92B9-D02150E18096}" type="pres">
      <dgm:prSet presAssocID="{E86CB1E7-9830-48FE-A694-B069AE3C9AFC}" presName="vert2" presStyleCnt="0"/>
      <dgm:spPr/>
    </dgm:pt>
    <dgm:pt modelId="{8EEAC3A5-16D1-40E2-A734-87A5CE2490CA}" type="pres">
      <dgm:prSet presAssocID="{E86CB1E7-9830-48FE-A694-B069AE3C9AFC}" presName="thinLine2b" presStyleLbl="callout" presStyleIdx="4" presStyleCnt="5"/>
      <dgm:spPr/>
    </dgm:pt>
    <dgm:pt modelId="{F85EE9C5-8D27-4B03-8437-0FE30D200E1F}" type="pres">
      <dgm:prSet presAssocID="{E86CB1E7-9830-48FE-A694-B069AE3C9AFC}" presName="vertSpace2b" presStyleCnt="0"/>
      <dgm:spPr/>
    </dgm:pt>
  </dgm:ptLst>
  <dgm:cxnLst>
    <dgm:cxn modelId="{36A60517-8806-4921-9E3A-A434AF91CE1E}" srcId="{0ECE0A2C-0945-4E27-AD9D-19680D6AE72B}" destId="{07D56981-6004-4236-8634-52FB9B8629D6}" srcOrd="0" destOrd="0" parTransId="{94587DE3-E00F-484A-802C-C06A26023A0A}" sibTransId="{BD309A1F-35E5-4EB6-8342-5BCB214A5751}"/>
    <dgm:cxn modelId="{E3A8772A-D8C0-46F7-8B0C-308852F1FB52}" type="presOf" srcId="{DAD8D26F-8930-4091-9B3F-A924EB3C6F3A}" destId="{973DB1CD-6DB6-4B6E-8140-A95C76656814}" srcOrd="0" destOrd="0" presId="urn:microsoft.com/office/officeart/2008/layout/LinedList"/>
    <dgm:cxn modelId="{7135F560-A9A8-4D60-8E00-93DFAEB81F8B}" type="presOf" srcId="{496E147A-C4DD-4CF9-8A4C-52539262F512}" destId="{0D36B0C7-E676-40C2-A76F-CB90AD369D18}" srcOrd="0" destOrd="0" presId="urn:microsoft.com/office/officeart/2008/layout/LinedList"/>
    <dgm:cxn modelId="{9411C64C-5D18-493A-B85F-10F0D5183370}" type="presOf" srcId="{E86CB1E7-9830-48FE-A694-B069AE3C9AFC}" destId="{455C3A23-7F80-4977-8A91-EE353DC85E27}" srcOrd="0" destOrd="0" presId="urn:microsoft.com/office/officeart/2008/layout/LinedList"/>
    <dgm:cxn modelId="{21559370-12BC-4CAA-B767-A3C061AAA317}" type="presOf" srcId="{07D56981-6004-4236-8634-52FB9B8629D6}" destId="{C84150D4-2BD1-4E15-B916-E90426C8044E}" srcOrd="0" destOrd="0" presId="urn:microsoft.com/office/officeart/2008/layout/LinedList"/>
    <dgm:cxn modelId="{DF3AFC76-E832-4EA5-B18C-38CD4514579E}" type="presOf" srcId="{0ECE0A2C-0945-4E27-AD9D-19680D6AE72B}" destId="{C1959C49-7038-43E7-A0B7-BC8F2DB5D69B}" srcOrd="0" destOrd="0" presId="urn:microsoft.com/office/officeart/2008/layout/LinedList"/>
    <dgm:cxn modelId="{32167D77-FB52-4074-AC7B-1352412DADB1}" srcId="{07D56981-6004-4236-8634-52FB9B8629D6}" destId="{967528C0-1A77-487E-9978-FE9B88DCA785}" srcOrd="2" destOrd="0" parTransId="{4DBB6843-8B6C-42C7-823E-DEFBD4D841E6}" sibTransId="{5B4630E3-5A6F-4740-980F-CA3819C3A8ED}"/>
    <dgm:cxn modelId="{FE83BA90-D288-4A13-BBB4-B5B43172F703}" srcId="{07D56981-6004-4236-8634-52FB9B8629D6}" destId="{001E80E0-DA9B-450E-8956-B525AC8BCEA4}" srcOrd="1" destOrd="0" parTransId="{FA172886-F4AA-4BD7-9B0E-74570977F2B1}" sibTransId="{1654FA69-D635-470A-8047-57D6BC5F961C}"/>
    <dgm:cxn modelId="{30A6DFD0-AB02-45FC-9A0B-CCB9C5BAF636}" srcId="{07D56981-6004-4236-8634-52FB9B8629D6}" destId="{E86CB1E7-9830-48FE-A694-B069AE3C9AFC}" srcOrd="4" destOrd="0" parTransId="{83FB954F-B913-438A-9B01-7A481B981EA2}" sibTransId="{1425030E-8B75-4AC6-9584-007C25867C29}"/>
    <dgm:cxn modelId="{DB059DD3-B0D6-49C4-8204-CD064B90A83A}" type="presOf" srcId="{001E80E0-DA9B-450E-8956-B525AC8BCEA4}" destId="{323D9156-030F-405B-8A92-5A799AFF56FD}" srcOrd="0" destOrd="0" presId="urn:microsoft.com/office/officeart/2008/layout/LinedList"/>
    <dgm:cxn modelId="{60BAEDDE-0CC8-44E7-9B52-E26642A8ED05}" type="presOf" srcId="{967528C0-1A77-487E-9978-FE9B88DCA785}" destId="{A13472F8-B22D-45A9-B0EC-6CB226756C08}" srcOrd="0" destOrd="0" presId="urn:microsoft.com/office/officeart/2008/layout/LinedList"/>
    <dgm:cxn modelId="{E7D72DF5-30B7-4DAD-AB50-598FA22FD8B7}" srcId="{07D56981-6004-4236-8634-52FB9B8629D6}" destId="{496E147A-C4DD-4CF9-8A4C-52539262F512}" srcOrd="0" destOrd="0" parTransId="{187ADA7E-0EC5-4F9F-9917-C0955E3F737C}" sibTransId="{251BF68C-041C-4C05-84E3-C6A44A0E1C9C}"/>
    <dgm:cxn modelId="{57413DFB-8748-44CE-BE5A-BF7F93DE6D2B}" srcId="{07D56981-6004-4236-8634-52FB9B8629D6}" destId="{DAD8D26F-8930-4091-9B3F-A924EB3C6F3A}" srcOrd="3" destOrd="0" parTransId="{E4EF43AA-72EF-42F2-A850-4EF71EAA08A2}" sibTransId="{F12B91D4-8359-407A-BDC2-FC4E06C8CB13}"/>
    <dgm:cxn modelId="{091089AF-E119-488B-BF63-5705AD6A6B8E}" type="presParOf" srcId="{C1959C49-7038-43E7-A0B7-BC8F2DB5D69B}" destId="{9600D0B1-973C-44D2-BDB5-2ABF8226DD0C}" srcOrd="0" destOrd="0" presId="urn:microsoft.com/office/officeart/2008/layout/LinedList"/>
    <dgm:cxn modelId="{6FCD8307-BB0F-413E-B499-351BFE23BBAF}" type="presParOf" srcId="{C1959C49-7038-43E7-A0B7-BC8F2DB5D69B}" destId="{855F2612-78B3-4164-9BA4-A788A55CDC7A}" srcOrd="1" destOrd="0" presId="urn:microsoft.com/office/officeart/2008/layout/LinedList"/>
    <dgm:cxn modelId="{83A6783E-058B-47AD-BF50-F2AE21131879}" type="presParOf" srcId="{855F2612-78B3-4164-9BA4-A788A55CDC7A}" destId="{C84150D4-2BD1-4E15-B916-E90426C8044E}" srcOrd="0" destOrd="0" presId="urn:microsoft.com/office/officeart/2008/layout/LinedList"/>
    <dgm:cxn modelId="{9B28F7D0-9AAE-48EC-B0B3-5793C301B0F4}" type="presParOf" srcId="{855F2612-78B3-4164-9BA4-A788A55CDC7A}" destId="{A7B3FCBC-092B-45D8-B20E-4C80D07A56A6}" srcOrd="1" destOrd="0" presId="urn:microsoft.com/office/officeart/2008/layout/LinedList"/>
    <dgm:cxn modelId="{8E36B320-F0A4-4E65-B248-60B0BD7E2A91}" type="presParOf" srcId="{A7B3FCBC-092B-45D8-B20E-4C80D07A56A6}" destId="{BE417868-3E4F-4B44-9F4B-7AB703B1DD6B}" srcOrd="0" destOrd="0" presId="urn:microsoft.com/office/officeart/2008/layout/LinedList"/>
    <dgm:cxn modelId="{88E824A0-4445-417C-89F7-FF75E98BC1E3}" type="presParOf" srcId="{A7B3FCBC-092B-45D8-B20E-4C80D07A56A6}" destId="{132DA824-8BDC-46A5-87AA-54A8CD785BF4}" srcOrd="1" destOrd="0" presId="urn:microsoft.com/office/officeart/2008/layout/LinedList"/>
    <dgm:cxn modelId="{BCE6886E-E1CD-412C-BDB7-D277DC08C6D6}" type="presParOf" srcId="{132DA824-8BDC-46A5-87AA-54A8CD785BF4}" destId="{B43CFB81-8599-4088-B91E-B18BA60A0BC5}" srcOrd="0" destOrd="0" presId="urn:microsoft.com/office/officeart/2008/layout/LinedList"/>
    <dgm:cxn modelId="{7645FD2F-604D-4F66-B0F4-AA7DC50B73DD}" type="presParOf" srcId="{132DA824-8BDC-46A5-87AA-54A8CD785BF4}" destId="{0D36B0C7-E676-40C2-A76F-CB90AD369D18}" srcOrd="1" destOrd="0" presId="urn:microsoft.com/office/officeart/2008/layout/LinedList"/>
    <dgm:cxn modelId="{FE937F78-12B6-48AD-91B2-91ABABC231D3}" type="presParOf" srcId="{132DA824-8BDC-46A5-87AA-54A8CD785BF4}" destId="{CFD4FC6F-99E4-4189-ABF9-A0D8DAD5C083}" srcOrd="2" destOrd="0" presId="urn:microsoft.com/office/officeart/2008/layout/LinedList"/>
    <dgm:cxn modelId="{D0F7999C-937A-49DC-8ED3-A7EA56A13ADA}" type="presParOf" srcId="{A7B3FCBC-092B-45D8-B20E-4C80D07A56A6}" destId="{C437A0A1-4C35-4F98-8BFA-EA7543105278}" srcOrd="2" destOrd="0" presId="urn:microsoft.com/office/officeart/2008/layout/LinedList"/>
    <dgm:cxn modelId="{44205F3A-B2EA-4B3F-B12D-F4954C352C1E}" type="presParOf" srcId="{A7B3FCBC-092B-45D8-B20E-4C80D07A56A6}" destId="{BE35F97F-5FBA-4EAB-9847-BED362DABBB6}" srcOrd="3" destOrd="0" presId="urn:microsoft.com/office/officeart/2008/layout/LinedList"/>
    <dgm:cxn modelId="{409304BE-9713-46BD-BE25-045C1205A65B}" type="presParOf" srcId="{A7B3FCBC-092B-45D8-B20E-4C80D07A56A6}" destId="{F40110EA-CDF4-4FD7-A679-0804CC033432}" srcOrd="4" destOrd="0" presId="urn:microsoft.com/office/officeart/2008/layout/LinedList"/>
    <dgm:cxn modelId="{18B96F82-0DC6-40A2-891A-05174CA1E629}" type="presParOf" srcId="{F40110EA-CDF4-4FD7-A679-0804CC033432}" destId="{E6D4803A-CD5A-438B-826A-63543A13D55F}" srcOrd="0" destOrd="0" presId="urn:microsoft.com/office/officeart/2008/layout/LinedList"/>
    <dgm:cxn modelId="{803FA5FF-ABCE-4E1A-9D84-3ECDF62F6CAE}" type="presParOf" srcId="{F40110EA-CDF4-4FD7-A679-0804CC033432}" destId="{323D9156-030F-405B-8A92-5A799AFF56FD}" srcOrd="1" destOrd="0" presId="urn:microsoft.com/office/officeart/2008/layout/LinedList"/>
    <dgm:cxn modelId="{3FC96454-6F7E-424A-BBC8-9598F03C427E}" type="presParOf" srcId="{F40110EA-CDF4-4FD7-A679-0804CC033432}" destId="{048536A9-D993-468D-9D18-657FEBCFD3B1}" srcOrd="2" destOrd="0" presId="urn:microsoft.com/office/officeart/2008/layout/LinedList"/>
    <dgm:cxn modelId="{0657748D-3CA0-4782-9037-17256B4407F2}" type="presParOf" srcId="{A7B3FCBC-092B-45D8-B20E-4C80D07A56A6}" destId="{60FEACF6-52BC-48FB-A8A3-9CBC092D9E51}" srcOrd="5" destOrd="0" presId="urn:microsoft.com/office/officeart/2008/layout/LinedList"/>
    <dgm:cxn modelId="{26C6867C-685C-4776-BED9-7239AB02385D}" type="presParOf" srcId="{A7B3FCBC-092B-45D8-B20E-4C80D07A56A6}" destId="{8924057C-759B-4A24-ABAF-84F77DD9930E}" srcOrd="6" destOrd="0" presId="urn:microsoft.com/office/officeart/2008/layout/LinedList"/>
    <dgm:cxn modelId="{D4C32E74-146C-4D22-8D7C-73F8E8FE121C}" type="presParOf" srcId="{A7B3FCBC-092B-45D8-B20E-4C80D07A56A6}" destId="{2697871A-DEDE-419F-9F7A-C718FB8BD1A7}" srcOrd="7" destOrd="0" presId="urn:microsoft.com/office/officeart/2008/layout/LinedList"/>
    <dgm:cxn modelId="{694F4B86-BB93-42B0-B6D4-F0091989020F}" type="presParOf" srcId="{2697871A-DEDE-419F-9F7A-C718FB8BD1A7}" destId="{D1E07EDA-31B6-43FA-9138-CDBF6704D153}" srcOrd="0" destOrd="0" presId="urn:microsoft.com/office/officeart/2008/layout/LinedList"/>
    <dgm:cxn modelId="{1A09F76D-AC7C-47FD-8B3F-9628ACCE62EC}" type="presParOf" srcId="{2697871A-DEDE-419F-9F7A-C718FB8BD1A7}" destId="{A13472F8-B22D-45A9-B0EC-6CB226756C08}" srcOrd="1" destOrd="0" presId="urn:microsoft.com/office/officeart/2008/layout/LinedList"/>
    <dgm:cxn modelId="{FFDF9930-529D-4E96-A4D3-D7350F3B9720}" type="presParOf" srcId="{2697871A-DEDE-419F-9F7A-C718FB8BD1A7}" destId="{1AF3D7B6-2B55-43E7-B614-D9464F14597A}" srcOrd="2" destOrd="0" presId="urn:microsoft.com/office/officeart/2008/layout/LinedList"/>
    <dgm:cxn modelId="{DAA8B649-88BF-448F-B49B-67D3123DDE94}" type="presParOf" srcId="{A7B3FCBC-092B-45D8-B20E-4C80D07A56A6}" destId="{0B2E9C58-FAD7-4CA1-955C-89CEC491A613}" srcOrd="8" destOrd="0" presId="urn:microsoft.com/office/officeart/2008/layout/LinedList"/>
    <dgm:cxn modelId="{19446740-605F-4B6E-9A29-8319B4D9DB05}" type="presParOf" srcId="{A7B3FCBC-092B-45D8-B20E-4C80D07A56A6}" destId="{FCC8B7CD-FD01-4D93-A8BC-A9F927BC7C7C}" srcOrd="9" destOrd="0" presId="urn:microsoft.com/office/officeart/2008/layout/LinedList"/>
    <dgm:cxn modelId="{211863B8-1AF4-419B-88A2-86980F64D167}" type="presParOf" srcId="{A7B3FCBC-092B-45D8-B20E-4C80D07A56A6}" destId="{7280C66E-E680-4D9C-89E8-30112CAFFCA4}" srcOrd="10" destOrd="0" presId="urn:microsoft.com/office/officeart/2008/layout/LinedList"/>
    <dgm:cxn modelId="{30A41249-884C-45F6-B138-65CAEB6EE2D8}" type="presParOf" srcId="{7280C66E-E680-4D9C-89E8-30112CAFFCA4}" destId="{608721EE-A289-4274-B1D2-83172B1DEE28}" srcOrd="0" destOrd="0" presId="urn:microsoft.com/office/officeart/2008/layout/LinedList"/>
    <dgm:cxn modelId="{BFEBF9D6-D56D-4B70-A1F7-ECEE6D7007F6}" type="presParOf" srcId="{7280C66E-E680-4D9C-89E8-30112CAFFCA4}" destId="{973DB1CD-6DB6-4B6E-8140-A95C76656814}" srcOrd="1" destOrd="0" presId="urn:microsoft.com/office/officeart/2008/layout/LinedList"/>
    <dgm:cxn modelId="{855E2126-66D6-4CF3-A69C-ADCD74CE0987}" type="presParOf" srcId="{7280C66E-E680-4D9C-89E8-30112CAFFCA4}" destId="{E6657462-B997-4BA3-A218-AB15B03ACE7A}" srcOrd="2" destOrd="0" presId="urn:microsoft.com/office/officeart/2008/layout/LinedList"/>
    <dgm:cxn modelId="{C374F6C3-9E61-43BB-943A-6FDD0BEFF655}" type="presParOf" srcId="{A7B3FCBC-092B-45D8-B20E-4C80D07A56A6}" destId="{664AEDF8-DF11-410A-B2D0-8AFE3FA896A8}" srcOrd="11" destOrd="0" presId="urn:microsoft.com/office/officeart/2008/layout/LinedList"/>
    <dgm:cxn modelId="{4E2641DD-B064-4D34-8595-BFC71000C0FF}" type="presParOf" srcId="{A7B3FCBC-092B-45D8-B20E-4C80D07A56A6}" destId="{47DACA38-7D48-4FC9-AAD2-FEF2D3A1C38D}" srcOrd="12" destOrd="0" presId="urn:microsoft.com/office/officeart/2008/layout/LinedList"/>
    <dgm:cxn modelId="{5B960790-41D0-4FE9-A71B-ABDCB77C0415}" type="presParOf" srcId="{A7B3FCBC-092B-45D8-B20E-4C80D07A56A6}" destId="{DAB96052-7D47-4130-930C-615D4D21FB2A}" srcOrd="13" destOrd="0" presId="urn:microsoft.com/office/officeart/2008/layout/LinedList"/>
    <dgm:cxn modelId="{02384AC4-9986-46AB-BBAA-0036124F0B63}" type="presParOf" srcId="{DAB96052-7D47-4130-930C-615D4D21FB2A}" destId="{9B5193C7-655A-4DCE-A9DB-582F549F3772}" srcOrd="0" destOrd="0" presId="urn:microsoft.com/office/officeart/2008/layout/LinedList"/>
    <dgm:cxn modelId="{1D37C191-D4D7-4FED-8A98-EA3F717D1A70}" type="presParOf" srcId="{DAB96052-7D47-4130-930C-615D4D21FB2A}" destId="{455C3A23-7F80-4977-8A91-EE353DC85E27}" srcOrd="1" destOrd="0" presId="urn:microsoft.com/office/officeart/2008/layout/LinedList"/>
    <dgm:cxn modelId="{0D33C3A5-D366-4B26-BA69-0651D14A3FE3}" type="presParOf" srcId="{DAB96052-7D47-4130-930C-615D4D21FB2A}" destId="{B4239829-2506-4D93-92B9-D02150E18096}" srcOrd="2" destOrd="0" presId="urn:microsoft.com/office/officeart/2008/layout/LinedList"/>
    <dgm:cxn modelId="{246DBE17-3F97-4019-B64B-FBB0E46DA76A}" type="presParOf" srcId="{A7B3FCBC-092B-45D8-B20E-4C80D07A56A6}" destId="{8EEAC3A5-16D1-40E2-A734-87A5CE2490CA}" srcOrd="14" destOrd="0" presId="urn:microsoft.com/office/officeart/2008/layout/LinedList"/>
    <dgm:cxn modelId="{0AC720E9-7A4D-40CA-A45C-E18F4375D3C1}" type="presParOf" srcId="{A7B3FCBC-092B-45D8-B20E-4C80D07A56A6}" destId="{F85EE9C5-8D27-4B03-8437-0FE30D200E1F}" srcOrd="15"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F2BE845-F782-4F55-8907-B2F6FDD3432E}"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IN"/>
        </a:p>
      </dgm:t>
    </dgm:pt>
    <dgm:pt modelId="{5AEC2E28-0850-46BA-A45C-5CC3303FBED1}">
      <dgm:prSet custT="1"/>
      <dgm:spPr/>
      <dgm:t>
        <a:bodyPr/>
        <a:lstStyle/>
        <a:p>
          <a:r>
            <a:rPr lang="en-US" sz="2700" dirty="0"/>
            <a:t>4. </a:t>
          </a:r>
          <a:r>
            <a:rPr lang="en-US" sz="2400" dirty="0"/>
            <a:t>Course and Academic Management</a:t>
          </a:r>
          <a:endParaRPr lang="en-IN" sz="2400" dirty="0"/>
        </a:p>
      </dgm:t>
    </dgm:pt>
    <dgm:pt modelId="{F404ED43-B8C0-4FC9-9C8A-7E108B9B5689}" type="parTrans" cxnId="{D4AC3CF9-5872-485F-B5D3-3EBB8BF63C63}">
      <dgm:prSet/>
      <dgm:spPr/>
      <dgm:t>
        <a:bodyPr/>
        <a:lstStyle/>
        <a:p>
          <a:endParaRPr lang="en-IN"/>
        </a:p>
      </dgm:t>
    </dgm:pt>
    <dgm:pt modelId="{48DDE015-FAD3-4E9C-B126-8F496D75F3A7}" type="sibTrans" cxnId="{D4AC3CF9-5872-485F-B5D3-3EBB8BF63C63}">
      <dgm:prSet/>
      <dgm:spPr/>
      <dgm:t>
        <a:bodyPr/>
        <a:lstStyle/>
        <a:p>
          <a:endParaRPr lang="en-IN"/>
        </a:p>
      </dgm:t>
    </dgm:pt>
    <dgm:pt modelId="{0965973A-5E57-44F7-AA94-F2DA47CA512A}">
      <dgm:prSet custT="1"/>
      <dgm:spPr/>
      <dgm:t>
        <a:bodyPr/>
        <a:lstStyle/>
        <a:p>
          <a:r>
            <a:rPr lang="en-US" sz="1400" dirty="0"/>
            <a:t>Courses ↔ Instructors (One-to-Many): </a:t>
          </a:r>
          <a:r>
            <a:rPr lang="en-US" sz="1400" dirty="0" err="1"/>
            <a:t>course_id</a:t>
          </a:r>
          <a:r>
            <a:rPr lang="en-US" sz="1400" dirty="0"/>
            <a:t> (FK) in Instructors references Courses.</a:t>
          </a:r>
          <a:endParaRPr lang="en-IN" sz="1400" dirty="0"/>
        </a:p>
      </dgm:t>
    </dgm:pt>
    <dgm:pt modelId="{9AC4B380-F181-4BD5-9CD5-F9B874DB0459}" type="parTrans" cxnId="{C5B07240-744B-40DE-B8C1-1A4EEBE1C7A0}">
      <dgm:prSet/>
      <dgm:spPr/>
      <dgm:t>
        <a:bodyPr/>
        <a:lstStyle/>
        <a:p>
          <a:endParaRPr lang="en-IN"/>
        </a:p>
      </dgm:t>
    </dgm:pt>
    <dgm:pt modelId="{6BA6B436-E82A-4191-81CF-C990012F1DFB}" type="sibTrans" cxnId="{C5B07240-744B-40DE-B8C1-1A4EEBE1C7A0}">
      <dgm:prSet/>
      <dgm:spPr/>
      <dgm:t>
        <a:bodyPr/>
        <a:lstStyle/>
        <a:p>
          <a:endParaRPr lang="en-IN"/>
        </a:p>
      </dgm:t>
    </dgm:pt>
    <dgm:pt modelId="{82A02F53-53B4-4587-B0FC-56DE43442384}">
      <dgm:prSet custT="1"/>
      <dgm:spPr/>
      <dgm:t>
        <a:bodyPr/>
        <a:lstStyle/>
        <a:p>
          <a:r>
            <a:rPr lang="en-US" sz="1400" dirty="0"/>
            <a:t>Courses ↔ Grades (One-to-Many): </a:t>
          </a:r>
          <a:r>
            <a:rPr lang="en-US" sz="1400" dirty="0" err="1"/>
            <a:t>course_id</a:t>
          </a:r>
          <a:r>
            <a:rPr lang="en-US" sz="1400" dirty="0"/>
            <a:t> (FK) in Grades references Courses.</a:t>
          </a:r>
          <a:endParaRPr lang="en-IN" sz="1400" dirty="0"/>
        </a:p>
      </dgm:t>
    </dgm:pt>
    <dgm:pt modelId="{4D4BF376-E25B-4AE2-AF6F-BDC8A5394EFB}" type="parTrans" cxnId="{2673042C-AA0C-498C-B7C3-51FE7D1AAEFE}">
      <dgm:prSet/>
      <dgm:spPr/>
      <dgm:t>
        <a:bodyPr/>
        <a:lstStyle/>
        <a:p>
          <a:endParaRPr lang="en-IN"/>
        </a:p>
      </dgm:t>
    </dgm:pt>
    <dgm:pt modelId="{8A4CA61B-4F25-40D3-89FC-9746A9D2DEAA}" type="sibTrans" cxnId="{2673042C-AA0C-498C-B7C3-51FE7D1AAEFE}">
      <dgm:prSet/>
      <dgm:spPr/>
      <dgm:t>
        <a:bodyPr/>
        <a:lstStyle/>
        <a:p>
          <a:endParaRPr lang="en-IN"/>
        </a:p>
      </dgm:t>
    </dgm:pt>
    <dgm:pt modelId="{7FC76391-AC12-4667-912C-823D71E4314F}">
      <dgm:prSet custT="1"/>
      <dgm:spPr/>
      <dgm:t>
        <a:bodyPr/>
        <a:lstStyle/>
        <a:p>
          <a:r>
            <a:rPr lang="en-US" sz="1400" dirty="0"/>
            <a:t>Students ↔ Grades (One-to-Many): </a:t>
          </a:r>
          <a:r>
            <a:rPr lang="en-US" sz="1400" dirty="0" err="1"/>
            <a:t>student_id</a:t>
          </a:r>
          <a:r>
            <a:rPr lang="en-US" sz="1400" dirty="0"/>
            <a:t> (FK) in Grades references Students.</a:t>
          </a:r>
          <a:endParaRPr lang="en-IN" sz="1400" dirty="0"/>
        </a:p>
      </dgm:t>
    </dgm:pt>
    <dgm:pt modelId="{EF5417F4-12EC-4A4D-A9CF-B6CCD1CD9D53}" type="parTrans" cxnId="{D9AC5967-F4E0-43DE-B0D9-928CB1E4DD93}">
      <dgm:prSet/>
      <dgm:spPr/>
      <dgm:t>
        <a:bodyPr/>
        <a:lstStyle/>
        <a:p>
          <a:endParaRPr lang="en-IN"/>
        </a:p>
      </dgm:t>
    </dgm:pt>
    <dgm:pt modelId="{3E88D178-D112-4094-A198-820A033C8F67}" type="sibTrans" cxnId="{D9AC5967-F4E0-43DE-B0D9-928CB1E4DD93}">
      <dgm:prSet/>
      <dgm:spPr/>
      <dgm:t>
        <a:bodyPr/>
        <a:lstStyle/>
        <a:p>
          <a:endParaRPr lang="en-IN"/>
        </a:p>
      </dgm:t>
    </dgm:pt>
    <dgm:pt modelId="{02894B2D-8A15-4C2D-BAE9-EE6869BEA84B}">
      <dgm:prSet custT="1"/>
      <dgm:spPr/>
      <dgm:t>
        <a:bodyPr/>
        <a:lstStyle/>
        <a:p>
          <a:r>
            <a:rPr lang="en-US" sz="1400" dirty="0"/>
            <a:t>Students ↔ Courses (Many-to-Many): Managed through Grades, where </a:t>
          </a:r>
          <a:r>
            <a:rPr lang="en-US" sz="1400" dirty="0" err="1"/>
            <a:t>student_id</a:t>
          </a:r>
          <a:r>
            <a:rPr lang="en-US" sz="1400" dirty="0"/>
            <a:t> and </a:t>
          </a:r>
          <a:r>
            <a:rPr lang="en-US" sz="1400" dirty="0" err="1"/>
            <a:t>course_id</a:t>
          </a:r>
          <a:r>
            <a:rPr lang="en-US" sz="1400" dirty="0"/>
            <a:t> act as FKs.</a:t>
          </a:r>
          <a:endParaRPr lang="en-IN" sz="1400" dirty="0"/>
        </a:p>
      </dgm:t>
    </dgm:pt>
    <dgm:pt modelId="{1211A68C-D4B4-4377-9810-260DE088343E}" type="parTrans" cxnId="{00FD7D7F-5518-4387-87E5-578EBF9731D0}">
      <dgm:prSet/>
      <dgm:spPr/>
      <dgm:t>
        <a:bodyPr/>
        <a:lstStyle/>
        <a:p>
          <a:endParaRPr lang="en-IN"/>
        </a:p>
      </dgm:t>
    </dgm:pt>
    <dgm:pt modelId="{97FF3834-7C34-4BDF-B7AF-9D77BE75FA36}" type="sibTrans" cxnId="{00FD7D7F-5518-4387-87E5-578EBF9731D0}">
      <dgm:prSet/>
      <dgm:spPr/>
      <dgm:t>
        <a:bodyPr/>
        <a:lstStyle/>
        <a:p>
          <a:endParaRPr lang="en-IN"/>
        </a:p>
      </dgm:t>
    </dgm:pt>
    <dgm:pt modelId="{708CCE5B-A3E5-43D1-A31F-0859D2F82A1F}" type="pres">
      <dgm:prSet presAssocID="{FF2BE845-F782-4F55-8907-B2F6FDD3432E}" presName="vert0" presStyleCnt="0">
        <dgm:presLayoutVars>
          <dgm:dir/>
          <dgm:animOne val="branch"/>
          <dgm:animLvl val="lvl"/>
        </dgm:presLayoutVars>
      </dgm:prSet>
      <dgm:spPr/>
    </dgm:pt>
    <dgm:pt modelId="{BBFCE46C-9CF0-4B67-A712-C1A6160E46CA}" type="pres">
      <dgm:prSet presAssocID="{5AEC2E28-0850-46BA-A45C-5CC3303FBED1}" presName="thickLine" presStyleLbl="alignNode1" presStyleIdx="0" presStyleCnt="1"/>
      <dgm:spPr/>
    </dgm:pt>
    <dgm:pt modelId="{972D527A-2977-499B-832A-24BA19B858BB}" type="pres">
      <dgm:prSet presAssocID="{5AEC2E28-0850-46BA-A45C-5CC3303FBED1}" presName="horz1" presStyleCnt="0"/>
      <dgm:spPr/>
    </dgm:pt>
    <dgm:pt modelId="{8101BDFC-0231-4FC1-805F-C7113E379423}" type="pres">
      <dgm:prSet presAssocID="{5AEC2E28-0850-46BA-A45C-5CC3303FBED1}" presName="tx1" presStyleLbl="revTx" presStyleIdx="0" presStyleCnt="5"/>
      <dgm:spPr/>
    </dgm:pt>
    <dgm:pt modelId="{F6503AB4-A647-4EFF-AFD8-C0753C2F595A}" type="pres">
      <dgm:prSet presAssocID="{5AEC2E28-0850-46BA-A45C-5CC3303FBED1}" presName="vert1" presStyleCnt="0"/>
      <dgm:spPr/>
    </dgm:pt>
    <dgm:pt modelId="{23010102-ABD7-4E10-A7D8-1F9ECCAF0D09}" type="pres">
      <dgm:prSet presAssocID="{0965973A-5E57-44F7-AA94-F2DA47CA512A}" presName="vertSpace2a" presStyleCnt="0"/>
      <dgm:spPr/>
    </dgm:pt>
    <dgm:pt modelId="{8017EBF3-CFA3-4D33-9EEB-C09273E12E91}" type="pres">
      <dgm:prSet presAssocID="{0965973A-5E57-44F7-AA94-F2DA47CA512A}" presName="horz2" presStyleCnt="0"/>
      <dgm:spPr/>
    </dgm:pt>
    <dgm:pt modelId="{3318D341-F4C0-42A4-A50E-4FC4018F82AF}" type="pres">
      <dgm:prSet presAssocID="{0965973A-5E57-44F7-AA94-F2DA47CA512A}" presName="horzSpace2" presStyleCnt="0"/>
      <dgm:spPr/>
    </dgm:pt>
    <dgm:pt modelId="{95CF01EB-ACB8-4FF4-B012-B4E9CE74E1B2}" type="pres">
      <dgm:prSet presAssocID="{0965973A-5E57-44F7-AA94-F2DA47CA512A}" presName="tx2" presStyleLbl="revTx" presStyleIdx="1" presStyleCnt="5"/>
      <dgm:spPr/>
    </dgm:pt>
    <dgm:pt modelId="{AD95B0A4-0FF7-41E0-AD3E-80DEAFF3B4C8}" type="pres">
      <dgm:prSet presAssocID="{0965973A-5E57-44F7-AA94-F2DA47CA512A}" presName="vert2" presStyleCnt="0"/>
      <dgm:spPr/>
    </dgm:pt>
    <dgm:pt modelId="{568910A3-EB6A-4BEB-B0EE-D37DD7F7E478}" type="pres">
      <dgm:prSet presAssocID="{0965973A-5E57-44F7-AA94-F2DA47CA512A}" presName="thinLine2b" presStyleLbl="callout" presStyleIdx="0" presStyleCnt="4"/>
      <dgm:spPr/>
    </dgm:pt>
    <dgm:pt modelId="{7A58EFB3-3076-421C-9E39-E7AE3A564D91}" type="pres">
      <dgm:prSet presAssocID="{0965973A-5E57-44F7-AA94-F2DA47CA512A}" presName="vertSpace2b" presStyleCnt="0"/>
      <dgm:spPr/>
    </dgm:pt>
    <dgm:pt modelId="{A2A5B9AF-3C0D-4EAB-8F9B-4A40A8024A47}" type="pres">
      <dgm:prSet presAssocID="{82A02F53-53B4-4587-B0FC-56DE43442384}" presName="horz2" presStyleCnt="0"/>
      <dgm:spPr/>
    </dgm:pt>
    <dgm:pt modelId="{947B1480-D43D-4C25-8A98-7E97F69D36AC}" type="pres">
      <dgm:prSet presAssocID="{82A02F53-53B4-4587-B0FC-56DE43442384}" presName="horzSpace2" presStyleCnt="0"/>
      <dgm:spPr/>
    </dgm:pt>
    <dgm:pt modelId="{02B9B637-C051-4414-A536-6CAB086E9CD0}" type="pres">
      <dgm:prSet presAssocID="{82A02F53-53B4-4587-B0FC-56DE43442384}" presName="tx2" presStyleLbl="revTx" presStyleIdx="2" presStyleCnt="5"/>
      <dgm:spPr/>
    </dgm:pt>
    <dgm:pt modelId="{3279D5F1-DB24-4B92-9F6F-F19A1DAD8AA8}" type="pres">
      <dgm:prSet presAssocID="{82A02F53-53B4-4587-B0FC-56DE43442384}" presName="vert2" presStyleCnt="0"/>
      <dgm:spPr/>
    </dgm:pt>
    <dgm:pt modelId="{A892503C-BFA4-41D6-9043-8D1C2095DE11}" type="pres">
      <dgm:prSet presAssocID="{82A02F53-53B4-4587-B0FC-56DE43442384}" presName="thinLine2b" presStyleLbl="callout" presStyleIdx="1" presStyleCnt="4"/>
      <dgm:spPr/>
    </dgm:pt>
    <dgm:pt modelId="{34E77E72-F605-4C3E-90F9-A8D2AD594690}" type="pres">
      <dgm:prSet presAssocID="{82A02F53-53B4-4587-B0FC-56DE43442384}" presName="vertSpace2b" presStyleCnt="0"/>
      <dgm:spPr/>
    </dgm:pt>
    <dgm:pt modelId="{9F45EEDC-B2D5-4C11-ABFD-51BC61DE68B5}" type="pres">
      <dgm:prSet presAssocID="{7FC76391-AC12-4667-912C-823D71E4314F}" presName="horz2" presStyleCnt="0"/>
      <dgm:spPr/>
    </dgm:pt>
    <dgm:pt modelId="{DACB1183-896E-4FC8-A754-B62C331EDD64}" type="pres">
      <dgm:prSet presAssocID="{7FC76391-AC12-4667-912C-823D71E4314F}" presName="horzSpace2" presStyleCnt="0"/>
      <dgm:spPr/>
    </dgm:pt>
    <dgm:pt modelId="{5352C310-3BC2-4FB5-86D5-6EFF21AA3C95}" type="pres">
      <dgm:prSet presAssocID="{7FC76391-AC12-4667-912C-823D71E4314F}" presName="tx2" presStyleLbl="revTx" presStyleIdx="3" presStyleCnt="5"/>
      <dgm:spPr/>
    </dgm:pt>
    <dgm:pt modelId="{7B1E5097-CA91-4041-8212-3D2B7025BE32}" type="pres">
      <dgm:prSet presAssocID="{7FC76391-AC12-4667-912C-823D71E4314F}" presName="vert2" presStyleCnt="0"/>
      <dgm:spPr/>
    </dgm:pt>
    <dgm:pt modelId="{79C33838-5FF9-4068-B167-3CD4B251B864}" type="pres">
      <dgm:prSet presAssocID="{7FC76391-AC12-4667-912C-823D71E4314F}" presName="thinLine2b" presStyleLbl="callout" presStyleIdx="2" presStyleCnt="4"/>
      <dgm:spPr/>
    </dgm:pt>
    <dgm:pt modelId="{B3C7D95E-4C4F-482B-8939-C27B3C4990F4}" type="pres">
      <dgm:prSet presAssocID="{7FC76391-AC12-4667-912C-823D71E4314F}" presName="vertSpace2b" presStyleCnt="0"/>
      <dgm:spPr/>
    </dgm:pt>
    <dgm:pt modelId="{CED88BBA-CF85-4800-8B2C-A990E425F570}" type="pres">
      <dgm:prSet presAssocID="{02894B2D-8A15-4C2D-BAE9-EE6869BEA84B}" presName="horz2" presStyleCnt="0"/>
      <dgm:spPr/>
    </dgm:pt>
    <dgm:pt modelId="{DD7B9380-40B6-4A9D-A0B7-E5F4DE430D73}" type="pres">
      <dgm:prSet presAssocID="{02894B2D-8A15-4C2D-BAE9-EE6869BEA84B}" presName="horzSpace2" presStyleCnt="0"/>
      <dgm:spPr/>
    </dgm:pt>
    <dgm:pt modelId="{A7E052BC-819E-4422-B577-F48287769CA0}" type="pres">
      <dgm:prSet presAssocID="{02894B2D-8A15-4C2D-BAE9-EE6869BEA84B}" presName="tx2" presStyleLbl="revTx" presStyleIdx="4" presStyleCnt="5"/>
      <dgm:spPr/>
    </dgm:pt>
    <dgm:pt modelId="{B5BEABD7-C796-4322-8234-B107FC1800A7}" type="pres">
      <dgm:prSet presAssocID="{02894B2D-8A15-4C2D-BAE9-EE6869BEA84B}" presName="vert2" presStyleCnt="0"/>
      <dgm:spPr/>
    </dgm:pt>
    <dgm:pt modelId="{9BEDFD58-837F-427F-8D5E-4E46A406FDE0}" type="pres">
      <dgm:prSet presAssocID="{02894B2D-8A15-4C2D-BAE9-EE6869BEA84B}" presName="thinLine2b" presStyleLbl="callout" presStyleIdx="3" presStyleCnt="4"/>
      <dgm:spPr/>
    </dgm:pt>
    <dgm:pt modelId="{D5E258F4-D7EF-4FDE-B216-C7FB4C176655}" type="pres">
      <dgm:prSet presAssocID="{02894B2D-8A15-4C2D-BAE9-EE6869BEA84B}" presName="vertSpace2b" presStyleCnt="0"/>
      <dgm:spPr/>
    </dgm:pt>
  </dgm:ptLst>
  <dgm:cxnLst>
    <dgm:cxn modelId="{CA8B8702-52B5-4D76-AF0C-A404B1F70E08}" type="presOf" srcId="{0965973A-5E57-44F7-AA94-F2DA47CA512A}" destId="{95CF01EB-ACB8-4FF4-B012-B4E9CE74E1B2}" srcOrd="0" destOrd="0" presId="urn:microsoft.com/office/officeart/2008/layout/LinedList"/>
    <dgm:cxn modelId="{2673042C-AA0C-498C-B7C3-51FE7D1AAEFE}" srcId="{5AEC2E28-0850-46BA-A45C-5CC3303FBED1}" destId="{82A02F53-53B4-4587-B0FC-56DE43442384}" srcOrd="1" destOrd="0" parTransId="{4D4BF376-E25B-4AE2-AF6F-BDC8A5394EFB}" sibTransId="{8A4CA61B-4F25-40D3-89FC-9746A9D2DEAA}"/>
    <dgm:cxn modelId="{C5B07240-744B-40DE-B8C1-1A4EEBE1C7A0}" srcId="{5AEC2E28-0850-46BA-A45C-5CC3303FBED1}" destId="{0965973A-5E57-44F7-AA94-F2DA47CA512A}" srcOrd="0" destOrd="0" parTransId="{9AC4B380-F181-4BD5-9CD5-F9B874DB0459}" sibTransId="{6BA6B436-E82A-4191-81CF-C990012F1DFB}"/>
    <dgm:cxn modelId="{D9AC5967-F4E0-43DE-B0D9-928CB1E4DD93}" srcId="{5AEC2E28-0850-46BA-A45C-5CC3303FBED1}" destId="{7FC76391-AC12-4667-912C-823D71E4314F}" srcOrd="2" destOrd="0" parTransId="{EF5417F4-12EC-4A4D-A9CF-B6CCD1CD9D53}" sibTransId="{3E88D178-D112-4094-A198-820A033C8F67}"/>
    <dgm:cxn modelId="{00FD7D7F-5518-4387-87E5-578EBF9731D0}" srcId="{5AEC2E28-0850-46BA-A45C-5CC3303FBED1}" destId="{02894B2D-8A15-4C2D-BAE9-EE6869BEA84B}" srcOrd="3" destOrd="0" parTransId="{1211A68C-D4B4-4377-9810-260DE088343E}" sibTransId="{97FF3834-7C34-4BDF-B7AF-9D77BE75FA36}"/>
    <dgm:cxn modelId="{EF3E9286-0119-433A-B324-807759B63719}" type="presOf" srcId="{FF2BE845-F782-4F55-8907-B2F6FDD3432E}" destId="{708CCE5B-A3E5-43D1-A31F-0859D2F82A1F}" srcOrd="0" destOrd="0" presId="urn:microsoft.com/office/officeart/2008/layout/LinedList"/>
    <dgm:cxn modelId="{DF265692-45E7-47E8-BFC3-4428DAA1C484}" type="presOf" srcId="{02894B2D-8A15-4C2D-BAE9-EE6869BEA84B}" destId="{A7E052BC-819E-4422-B577-F48287769CA0}" srcOrd="0" destOrd="0" presId="urn:microsoft.com/office/officeart/2008/layout/LinedList"/>
    <dgm:cxn modelId="{1788C9B9-7BCF-4558-80FE-7AB0562B273E}" type="presOf" srcId="{7FC76391-AC12-4667-912C-823D71E4314F}" destId="{5352C310-3BC2-4FB5-86D5-6EFF21AA3C95}" srcOrd="0" destOrd="0" presId="urn:microsoft.com/office/officeart/2008/layout/LinedList"/>
    <dgm:cxn modelId="{DC452EC5-DA3A-40F2-90D5-C31494D5A326}" type="presOf" srcId="{82A02F53-53B4-4587-B0FC-56DE43442384}" destId="{02B9B637-C051-4414-A536-6CAB086E9CD0}" srcOrd="0" destOrd="0" presId="urn:microsoft.com/office/officeart/2008/layout/LinedList"/>
    <dgm:cxn modelId="{18179DE2-AA98-42E5-93CB-C22DC9489C3B}" type="presOf" srcId="{5AEC2E28-0850-46BA-A45C-5CC3303FBED1}" destId="{8101BDFC-0231-4FC1-805F-C7113E379423}" srcOrd="0" destOrd="0" presId="urn:microsoft.com/office/officeart/2008/layout/LinedList"/>
    <dgm:cxn modelId="{D4AC3CF9-5872-485F-B5D3-3EBB8BF63C63}" srcId="{FF2BE845-F782-4F55-8907-B2F6FDD3432E}" destId="{5AEC2E28-0850-46BA-A45C-5CC3303FBED1}" srcOrd="0" destOrd="0" parTransId="{F404ED43-B8C0-4FC9-9C8A-7E108B9B5689}" sibTransId="{48DDE015-FAD3-4E9C-B126-8F496D75F3A7}"/>
    <dgm:cxn modelId="{3D2EC0B2-EBD9-482D-9AB9-7FDDCF1FCF8D}" type="presParOf" srcId="{708CCE5B-A3E5-43D1-A31F-0859D2F82A1F}" destId="{BBFCE46C-9CF0-4B67-A712-C1A6160E46CA}" srcOrd="0" destOrd="0" presId="urn:microsoft.com/office/officeart/2008/layout/LinedList"/>
    <dgm:cxn modelId="{E90DAD8E-8250-4D32-ABC8-F2B8A6D1BEA2}" type="presParOf" srcId="{708CCE5B-A3E5-43D1-A31F-0859D2F82A1F}" destId="{972D527A-2977-499B-832A-24BA19B858BB}" srcOrd="1" destOrd="0" presId="urn:microsoft.com/office/officeart/2008/layout/LinedList"/>
    <dgm:cxn modelId="{FE2878E1-FF59-4A62-8208-0FB6B5965A1D}" type="presParOf" srcId="{972D527A-2977-499B-832A-24BA19B858BB}" destId="{8101BDFC-0231-4FC1-805F-C7113E379423}" srcOrd="0" destOrd="0" presId="urn:microsoft.com/office/officeart/2008/layout/LinedList"/>
    <dgm:cxn modelId="{48D5B093-85F4-4E72-939C-165F9E09C861}" type="presParOf" srcId="{972D527A-2977-499B-832A-24BA19B858BB}" destId="{F6503AB4-A647-4EFF-AFD8-C0753C2F595A}" srcOrd="1" destOrd="0" presId="urn:microsoft.com/office/officeart/2008/layout/LinedList"/>
    <dgm:cxn modelId="{B1642B13-A334-4381-AE84-86A88E5B9695}" type="presParOf" srcId="{F6503AB4-A647-4EFF-AFD8-C0753C2F595A}" destId="{23010102-ABD7-4E10-A7D8-1F9ECCAF0D09}" srcOrd="0" destOrd="0" presId="urn:microsoft.com/office/officeart/2008/layout/LinedList"/>
    <dgm:cxn modelId="{1BDBCE45-773D-4287-97F4-FF927D1E1427}" type="presParOf" srcId="{F6503AB4-A647-4EFF-AFD8-C0753C2F595A}" destId="{8017EBF3-CFA3-4D33-9EEB-C09273E12E91}" srcOrd="1" destOrd="0" presId="urn:microsoft.com/office/officeart/2008/layout/LinedList"/>
    <dgm:cxn modelId="{3BD9DD2D-F825-453C-A872-E5DD135B8804}" type="presParOf" srcId="{8017EBF3-CFA3-4D33-9EEB-C09273E12E91}" destId="{3318D341-F4C0-42A4-A50E-4FC4018F82AF}" srcOrd="0" destOrd="0" presId="urn:microsoft.com/office/officeart/2008/layout/LinedList"/>
    <dgm:cxn modelId="{0D3BB9F4-6553-4C02-8C91-8F9D4F216E81}" type="presParOf" srcId="{8017EBF3-CFA3-4D33-9EEB-C09273E12E91}" destId="{95CF01EB-ACB8-4FF4-B012-B4E9CE74E1B2}" srcOrd="1" destOrd="0" presId="urn:microsoft.com/office/officeart/2008/layout/LinedList"/>
    <dgm:cxn modelId="{7CDCA356-9A77-4AC0-AFAD-C86B1CB57710}" type="presParOf" srcId="{8017EBF3-CFA3-4D33-9EEB-C09273E12E91}" destId="{AD95B0A4-0FF7-41E0-AD3E-80DEAFF3B4C8}" srcOrd="2" destOrd="0" presId="urn:microsoft.com/office/officeart/2008/layout/LinedList"/>
    <dgm:cxn modelId="{A3D5685C-8B05-40F3-A364-194929B815B2}" type="presParOf" srcId="{F6503AB4-A647-4EFF-AFD8-C0753C2F595A}" destId="{568910A3-EB6A-4BEB-B0EE-D37DD7F7E478}" srcOrd="2" destOrd="0" presId="urn:microsoft.com/office/officeart/2008/layout/LinedList"/>
    <dgm:cxn modelId="{8221693B-B235-4740-B369-42617798EDE7}" type="presParOf" srcId="{F6503AB4-A647-4EFF-AFD8-C0753C2F595A}" destId="{7A58EFB3-3076-421C-9E39-E7AE3A564D91}" srcOrd="3" destOrd="0" presId="urn:microsoft.com/office/officeart/2008/layout/LinedList"/>
    <dgm:cxn modelId="{40C9B4B7-5182-4B62-BCDB-D45B322C3182}" type="presParOf" srcId="{F6503AB4-A647-4EFF-AFD8-C0753C2F595A}" destId="{A2A5B9AF-3C0D-4EAB-8F9B-4A40A8024A47}" srcOrd="4" destOrd="0" presId="urn:microsoft.com/office/officeart/2008/layout/LinedList"/>
    <dgm:cxn modelId="{75D5133D-F1D4-4F7F-AC93-85E782499814}" type="presParOf" srcId="{A2A5B9AF-3C0D-4EAB-8F9B-4A40A8024A47}" destId="{947B1480-D43D-4C25-8A98-7E97F69D36AC}" srcOrd="0" destOrd="0" presId="urn:microsoft.com/office/officeart/2008/layout/LinedList"/>
    <dgm:cxn modelId="{ED500FC7-CE31-46DB-8B49-E43D990F2B25}" type="presParOf" srcId="{A2A5B9AF-3C0D-4EAB-8F9B-4A40A8024A47}" destId="{02B9B637-C051-4414-A536-6CAB086E9CD0}" srcOrd="1" destOrd="0" presId="urn:microsoft.com/office/officeart/2008/layout/LinedList"/>
    <dgm:cxn modelId="{2AED236C-1908-4B66-948F-8F6EACD152C5}" type="presParOf" srcId="{A2A5B9AF-3C0D-4EAB-8F9B-4A40A8024A47}" destId="{3279D5F1-DB24-4B92-9F6F-F19A1DAD8AA8}" srcOrd="2" destOrd="0" presId="urn:microsoft.com/office/officeart/2008/layout/LinedList"/>
    <dgm:cxn modelId="{6E7C8490-3C8C-4707-96FF-98DE4A9610F6}" type="presParOf" srcId="{F6503AB4-A647-4EFF-AFD8-C0753C2F595A}" destId="{A892503C-BFA4-41D6-9043-8D1C2095DE11}" srcOrd="5" destOrd="0" presId="urn:microsoft.com/office/officeart/2008/layout/LinedList"/>
    <dgm:cxn modelId="{131F73B1-1544-48E1-AB2B-BBD16B378083}" type="presParOf" srcId="{F6503AB4-A647-4EFF-AFD8-C0753C2F595A}" destId="{34E77E72-F605-4C3E-90F9-A8D2AD594690}" srcOrd="6" destOrd="0" presId="urn:microsoft.com/office/officeart/2008/layout/LinedList"/>
    <dgm:cxn modelId="{38A34F98-72EB-4AA9-8D4F-61D324B3D216}" type="presParOf" srcId="{F6503AB4-A647-4EFF-AFD8-C0753C2F595A}" destId="{9F45EEDC-B2D5-4C11-ABFD-51BC61DE68B5}" srcOrd="7" destOrd="0" presId="urn:microsoft.com/office/officeart/2008/layout/LinedList"/>
    <dgm:cxn modelId="{704D32BB-2313-42D8-8F22-331BCB67FCE6}" type="presParOf" srcId="{9F45EEDC-B2D5-4C11-ABFD-51BC61DE68B5}" destId="{DACB1183-896E-4FC8-A754-B62C331EDD64}" srcOrd="0" destOrd="0" presId="urn:microsoft.com/office/officeart/2008/layout/LinedList"/>
    <dgm:cxn modelId="{93478983-474C-4DD0-B177-457B72B1C477}" type="presParOf" srcId="{9F45EEDC-B2D5-4C11-ABFD-51BC61DE68B5}" destId="{5352C310-3BC2-4FB5-86D5-6EFF21AA3C95}" srcOrd="1" destOrd="0" presId="urn:microsoft.com/office/officeart/2008/layout/LinedList"/>
    <dgm:cxn modelId="{C6681320-6041-4DB2-814B-71D379F62E59}" type="presParOf" srcId="{9F45EEDC-B2D5-4C11-ABFD-51BC61DE68B5}" destId="{7B1E5097-CA91-4041-8212-3D2B7025BE32}" srcOrd="2" destOrd="0" presId="urn:microsoft.com/office/officeart/2008/layout/LinedList"/>
    <dgm:cxn modelId="{83113444-F60A-4450-9DF6-9E9F57D31655}" type="presParOf" srcId="{F6503AB4-A647-4EFF-AFD8-C0753C2F595A}" destId="{79C33838-5FF9-4068-B167-3CD4B251B864}" srcOrd="8" destOrd="0" presId="urn:microsoft.com/office/officeart/2008/layout/LinedList"/>
    <dgm:cxn modelId="{7DA812FB-392B-4DB1-BB3E-417338A3E945}" type="presParOf" srcId="{F6503AB4-A647-4EFF-AFD8-C0753C2F595A}" destId="{B3C7D95E-4C4F-482B-8939-C27B3C4990F4}" srcOrd="9" destOrd="0" presId="urn:microsoft.com/office/officeart/2008/layout/LinedList"/>
    <dgm:cxn modelId="{EE5B9385-0DD5-4072-AE4D-A8A5DB21EECE}" type="presParOf" srcId="{F6503AB4-A647-4EFF-AFD8-C0753C2F595A}" destId="{CED88BBA-CF85-4800-8B2C-A990E425F570}" srcOrd="10" destOrd="0" presId="urn:microsoft.com/office/officeart/2008/layout/LinedList"/>
    <dgm:cxn modelId="{DA9DF3E0-4D40-441E-9637-AC91E7B3895F}" type="presParOf" srcId="{CED88BBA-CF85-4800-8B2C-A990E425F570}" destId="{DD7B9380-40B6-4A9D-A0B7-E5F4DE430D73}" srcOrd="0" destOrd="0" presId="urn:microsoft.com/office/officeart/2008/layout/LinedList"/>
    <dgm:cxn modelId="{C2ACBADA-B9CE-4B85-B095-1950EDDEFB0F}" type="presParOf" srcId="{CED88BBA-CF85-4800-8B2C-A990E425F570}" destId="{A7E052BC-819E-4422-B577-F48287769CA0}" srcOrd="1" destOrd="0" presId="urn:microsoft.com/office/officeart/2008/layout/LinedList"/>
    <dgm:cxn modelId="{F1D51001-A7F3-4AD9-BE89-C7E45C04A38B}" type="presParOf" srcId="{CED88BBA-CF85-4800-8B2C-A990E425F570}" destId="{B5BEABD7-C796-4322-8234-B107FC1800A7}" srcOrd="2" destOrd="0" presId="urn:microsoft.com/office/officeart/2008/layout/LinedList"/>
    <dgm:cxn modelId="{D571AACF-61DF-4BFB-80C2-6AD0D98C73DB}" type="presParOf" srcId="{F6503AB4-A647-4EFF-AFD8-C0753C2F595A}" destId="{9BEDFD58-837F-427F-8D5E-4E46A406FDE0}" srcOrd="11" destOrd="0" presId="urn:microsoft.com/office/officeart/2008/layout/LinedList"/>
    <dgm:cxn modelId="{DD7AFE8C-4081-4CBE-AB29-0B2182215C6C}" type="presParOf" srcId="{F6503AB4-A647-4EFF-AFD8-C0753C2F595A}" destId="{D5E258F4-D7EF-4FDE-B216-C7FB4C176655}" srcOrd="12"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F84091-74BF-472E-A4BC-DF41E149C308}">
      <dsp:nvSpPr>
        <dsp:cNvPr id="0" name=""/>
        <dsp:cNvSpPr/>
      </dsp:nvSpPr>
      <dsp:spPr>
        <a:xfrm>
          <a:off x="2397" y="0"/>
          <a:ext cx="3730406" cy="4297680"/>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Educational institutions often face challenges with manual student data management, leading to errors, duplication, and inefficiencies in handling records like academics, hostel allocations, and fee payments.</a:t>
          </a:r>
          <a:endParaRPr lang="en-IN" sz="1500" kern="1200" dirty="0"/>
        </a:p>
      </dsp:txBody>
      <dsp:txXfrm>
        <a:off x="2397" y="1719072"/>
        <a:ext cx="3730406" cy="1719072"/>
      </dsp:txXfrm>
    </dsp:sp>
    <dsp:sp modelId="{6CA1A622-7BD3-4566-B9AF-F87E9982261C}">
      <dsp:nvSpPr>
        <dsp:cNvPr id="0" name=""/>
        <dsp:cNvSpPr/>
      </dsp:nvSpPr>
      <dsp:spPr>
        <a:xfrm>
          <a:off x="1152037" y="257860"/>
          <a:ext cx="1431127" cy="1431127"/>
        </a:xfrm>
        <a:prstGeom prst="ellipse">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6B5A4D1-5B77-4C17-AA5A-E0EBB4FD1EF4}">
      <dsp:nvSpPr>
        <dsp:cNvPr id="0" name=""/>
        <dsp:cNvSpPr/>
      </dsp:nvSpPr>
      <dsp:spPr>
        <a:xfrm>
          <a:off x="3844716" y="0"/>
          <a:ext cx="3730406" cy="4297680"/>
        </a:xfrm>
        <a:prstGeom prst="roundRect">
          <a:avLst>
            <a:gd name="adj" fmla="val 1000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The Student Database Management System is developed to automate and streamline the management of student information, including personal details, academic performance, hostel/day scholar status, transport usage, and extracurricular activities.</a:t>
          </a:r>
          <a:endParaRPr lang="en-IN" sz="1500" kern="1200" dirty="0"/>
        </a:p>
      </dsp:txBody>
      <dsp:txXfrm>
        <a:off x="3844716" y="1719072"/>
        <a:ext cx="3730406" cy="1719072"/>
      </dsp:txXfrm>
    </dsp:sp>
    <dsp:sp modelId="{69290DBA-F979-495D-AFE7-202DDE9DF38C}">
      <dsp:nvSpPr>
        <dsp:cNvPr id="0" name=""/>
        <dsp:cNvSpPr/>
      </dsp:nvSpPr>
      <dsp:spPr>
        <a:xfrm>
          <a:off x="4994356" y="257860"/>
          <a:ext cx="1431127" cy="1431127"/>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BA501D-91D2-46FF-B29D-E92C4050933C}">
      <dsp:nvSpPr>
        <dsp:cNvPr id="0" name=""/>
        <dsp:cNvSpPr/>
      </dsp:nvSpPr>
      <dsp:spPr>
        <a:xfrm>
          <a:off x="7687035" y="0"/>
          <a:ext cx="3730406" cy="4297680"/>
        </a:xfrm>
        <a:prstGeom prst="roundRect">
          <a:avLst>
            <a:gd name="adj" fmla="val 1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By centralizing data in one system, it ensures faster processing, reduces administrative workload, improves data accuracy, and facilitates smooth access to information for students and staff.</a:t>
          </a:r>
          <a:endParaRPr lang="en-IN" sz="1500" kern="1200" dirty="0"/>
        </a:p>
      </dsp:txBody>
      <dsp:txXfrm>
        <a:off x="7687035" y="1719072"/>
        <a:ext cx="3730406" cy="1719072"/>
      </dsp:txXfrm>
    </dsp:sp>
    <dsp:sp modelId="{946BAFDA-31EF-4F7F-93C1-00DEE4BD1301}">
      <dsp:nvSpPr>
        <dsp:cNvPr id="0" name=""/>
        <dsp:cNvSpPr/>
      </dsp:nvSpPr>
      <dsp:spPr>
        <a:xfrm>
          <a:off x="8836675" y="257860"/>
          <a:ext cx="1431127" cy="1431127"/>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4E3F024-1238-46BA-8828-104E841C4D5C}">
      <dsp:nvSpPr>
        <dsp:cNvPr id="0" name=""/>
        <dsp:cNvSpPr/>
      </dsp:nvSpPr>
      <dsp:spPr>
        <a:xfrm>
          <a:off x="456793" y="3438144"/>
          <a:ext cx="10506252" cy="644652"/>
        </a:xfrm>
        <a:prstGeom prst="leftRightArrow">
          <a:avLst/>
        </a:prstGeom>
        <a:solidFill>
          <a:schemeClr val="accent2">
            <a:tint val="4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1A4511-28EF-4481-BA13-4E17310847A2}">
      <dsp:nvSpPr>
        <dsp:cNvPr id="0" name=""/>
        <dsp:cNvSpPr/>
      </dsp:nvSpPr>
      <dsp:spPr>
        <a:xfrm>
          <a:off x="0" y="0"/>
          <a:ext cx="117102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E981AB-15F8-442D-AFA2-139BF34D0B2F}">
      <dsp:nvSpPr>
        <dsp:cNvPr id="0" name=""/>
        <dsp:cNvSpPr/>
      </dsp:nvSpPr>
      <dsp:spPr>
        <a:xfrm>
          <a:off x="0" y="0"/>
          <a:ext cx="2342043" cy="2031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5. Payment and Financial Records</a:t>
          </a:r>
          <a:endParaRPr lang="en-IN" sz="2400" kern="1200" dirty="0"/>
        </a:p>
      </dsp:txBody>
      <dsp:txXfrm>
        <a:off x="0" y="0"/>
        <a:ext cx="2342043" cy="2031325"/>
      </dsp:txXfrm>
    </dsp:sp>
    <dsp:sp modelId="{D9C0D3F4-0730-4B42-BC92-E61E6C493275}">
      <dsp:nvSpPr>
        <dsp:cNvPr id="0" name=""/>
        <dsp:cNvSpPr/>
      </dsp:nvSpPr>
      <dsp:spPr>
        <a:xfrm>
          <a:off x="2517697" y="31739"/>
          <a:ext cx="9192521" cy="634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Students ↔ </a:t>
          </a:r>
          <a:r>
            <a:rPr lang="en-US" sz="1400" kern="1200" dirty="0" err="1"/>
            <a:t>Education_Payments</a:t>
          </a:r>
          <a:r>
            <a:rPr lang="en-US" sz="1400" kern="1200" dirty="0"/>
            <a:t> (One-to-Many): </a:t>
          </a:r>
          <a:r>
            <a:rPr lang="en-US" sz="1400" kern="1200" dirty="0" err="1"/>
            <a:t>student_id</a:t>
          </a:r>
          <a:r>
            <a:rPr lang="en-US" sz="1400" kern="1200" dirty="0"/>
            <a:t> (FK) in </a:t>
          </a:r>
          <a:r>
            <a:rPr lang="en-US" sz="1400" kern="1200" dirty="0" err="1"/>
            <a:t>Education_Payments</a:t>
          </a:r>
          <a:r>
            <a:rPr lang="en-US" sz="1400" kern="1200" dirty="0"/>
            <a:t> references Students.</a:t>
          </a:r>
          <a:endParaRPr lang="en-IN" sz="1400" kern="1200" dirty="0"/>
        </a:p>
      </dsp:txBody>
      <dsp:txXfrm>
        <a:off x="2517697" y="31739"/>
        <a:ext cx="9192521" cy="634789"/>
      </dsp:txXfrm>
    </dsp:sp>
    <dsp:sp modelId="{A0AE33E3-FAFA-44C1-B43D-8F019C38FF1B}">
      <dsp:nvSpPr>
        <dsp:cNvPr id="0" name=""/>
        <dsp:cNvSpPr/>
      </dsp:nvSpPr>
      <dsp:spPr>
        <a:xfrm>
          <a:off x="2342043" y="666528"/>
          <a:ext cx="9368175"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C034AC2-D03A-47EB-8361-5BD67173D8A3}">
      <dsp:nvSpPr>
        <dsp:cNvPr id="0" name=""/>
        <dsp:cNvSpPr/>
      </dsp:nvSpPr>
      <dsp:spPr>
        <a:xfrm>
          <a:off x="2517697" y="698267"/>
          <a:ext cx="9192521" cy="634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Students ↔ </a:t>
          </a:r>
          <a:r>
            <a:rPr lang="en-US" sz="1400" kern="1200" dirty="0" err="1"/>
            <a:t>Day_Scholar_Payments</a:t>
          </a:r>
          <a:r>
            <a:rPr lang="en-US" sz="1400" kern="1200" dirty="0"/>
            <a:t> (One-to-Many): </a:t>
          </a:r>
          <a:r>
            <a:rPr lang="en-US" sz="1400" kern="1200" dirty="0" err="1"/>
            <a:t>student_id</a:t>
          </a:r>
          <a:r>
            <a:rPr lang="en-US" sz="1400" kern="1200" dirty="0"/>
            <a:t> (FK) in </a:t>
          </a:r>
          <a:r>
            <a:rPr lang="en-US" sz="1400" kern="1200" dirty="0" err="1"/>
            <a:t>Day_Scholar_Payments</a:t>
          </a:r>
          <a:r>
            <a:rPr lang="en-US" sz="1400" kern="1200" dirty="0"/>
            <a:t> references Students.</a:t>
          </a:r>
          <a:endParaRPr lang="en-IN" sz="1400" kern="1200" dirty="0"/>
        </a:p>
      </dsp:txBody>
      <dsp:txXfrm>
        <a:off x="2517697" y="698267"/>
        <a:ext cx="9192521" cy="634789"/>
      </dsp:txXfrm>
    </dsp:sp>
    <dsp:sp modelId="{6E5F088F-4211-4166-9153-F87EF18B714A}">
      <dsp:nvSpPr>
        <dsp:cNvPr id="0" name=""/>
        <dsp:cNvSpPr/>
      </dsp:nvSpPr>
      <dsp:spPr>
        <a:xfrm>
          <a:off x="2342043" y="1333057"/>
          <a:ext cx="9368175"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64F224-94AC-4FFE-B069-1E1FD664E447}">
      <dsp:nvSpPr>
        <dsp:cNvPr id="0" name=""/>
        <dsp:cNvSpPr/>
      </dsp:nvSpPr>
      <dsp:spPr>
        <a:xfrm>
          <a:off x="2517697" y="1364796"/>
          <a:ext cx="9192521" cy="634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Students ↔ </a:t>
          </a:r>
          <a:r>
            <a:rPr lang="en-US" sz="1400" kern="1200" dirty="0" err="1"/>
            <a:t>Hostel_Payments</a:t>
          </a:r>
          <a:r>
            <a:rPr lang="en-US" sz="1400" kern="1200" dirty="0"/>
            <a:t> (One-to-Many): </a:t>
          </a:r>
          <a:r>
            <a:rPr lang="en-US" sz="1400" kern="1200" dirty="0" err="1"/>
            <a:t>student_id</a:t>
          </a:r>
          <a:r>
            <a:rPr lang="en-US" sz="1400" kern="1200" dirty="0"/>
            <a:t> (FK) in </a:t>
          </a:r>
          <a:r>
            <a:rPr lang="en-US" sz="1400" kern="1200" dirty="0" err="1"/>
            <a:t>Hostel_Payments</a:t>
          </a:r>
          <a:r>
            <a:rPr lang="en-US" sz="1400" kern="1200" dirty="0"/>
            <a:t> references Students.</a:t>
          </a:r>
          <a:endParaRPr lang="en-IN" sz="1400" kern="1200" dirty="0"/>
        </a:p>
      </dsp:txBody>
      <dsp:txXfrm>
        <a:off x="2517697" y="1364796"/>
        <a:ext cx="9192521" cy="634789"/>
      </dsp:txXfrm>
    </dsp:sp>
    <dsp:sp modelId="{C030A24D-4AB7-4D48-9788-8C9FFEE14EC3}">
      <dsp:nvSpPr>
        <dsp:cNvPr id="0" name=""/>
        <dsp:cNvSpPr/>
      </dsp:nvSpPr>
      <dsp:spPr>
        <a:xfrm>
          <a:off x="2342043" y="1999585"/>
          <a:ext cx="9368175"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9516A4-593D-4687-AF75-A83F847D6010}">
      <dsp:nvSpPr>
        <dsp:cNvPr id="0" name=""/>
        <dsp:cNvSpPr/>
      </dsp:nvSpPr>
      <dsp:spPr>
        <a:xfrm>
          <a:off x="0" y="0"/>
          <a:ext cx="117102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5A21558-2D17-44C3-9BDC-D876C347030D}">
      <dsp:nvSpPr>
        <dsp:cNvPr id="0" name=""/>
        <dsp:cNvSpPr/>
      </dsp:nvSpPr>
      <dsp:spPr>
        <a:xfrm>
          <a:off x="0" y="0"/>
          <a:ext cx="2342043" cy="2308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6. Salary Management</a:t>
          </a:r>
          <a:endParaRPr lang="en-IN" sz="2400" kern="1200" dirty="0"/>
        </a:p>
      </dsp:txBody>
      <dsp:txXfrm>
        <a:off x="0" y="0"/>
        <a:ext cx="2342043" cy="2308324"/>
      </dsp:txXfrm>
    </dsp:sp>
    <dsp:sp modelId="{52B012A2-E40F-466B-940B-E89197BFD35F}">
      <dsp:nvSpPr>
        <dsp:cNvPr id="0" name=""/>
        <dsp:cNvSpPr/>
      </dsp:nvSpPr>
      <dsp:spPr>
        <a:xfrm>
          <a:off x="2517697" y="27135"/>
          <a:ext cx="9192521" cy="5427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Salary ↔ Instructors (One-to-One): </a:t>
          </a:r>
          <a:r>
            <a:rPr lang="en-US" sz="1400" kern="1200" dirty="0" err="1"/>
            <a:t>salary_id</a:t>
          </a:r>
          <a:r>
            <a:rPr lang="en-US" sz="1400" kern="1200" dirty="0"/>
            <a:t> (FK) in Instructors references Salary.</a:t>
          </a:r>
          <a:endParaRPr lang="en-IN" sz="1400" kern="1200" dirty="0"/>
        </a:p>
      </dsp:txBody>
      <dsp:txXfrm>
        <a:off x="2517697" y="27135"/>
        <a:ext cx="9192521" cy="542704"/>
      </dsp:txXfrm>
    </dsp:sp>
    <dsp:sp modelId="{1AA04606-48B3-4B3F-A2BB-59EE66D55FD2}">
      <dsp:nvSpPr>
        <dsp:cNvPr id="0" name=""/>
        <dsp:cNvSpPr/>
      </dsp:nvSpPr>
      <dsp:spPr>
        <a:xfrm>
          <a:off x="2342043" y="569839"/>
          <a:ext cx="9368175"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0F6D8E2-1FFD-45AE-9161-2934E5726D73}">
      <dsp:nvSpPr>
        <dsp:cNvPr id="0" name=""/>
        <dsp:cNvSpPr/>
      </dsp:nvSpPr>
      <dsp:spPr>
        <a:xfrm>
          <a:off x="2517697" y="596974"/>
          <a:ext cx="9192521" cy="5427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Salary ↔ </a:t>
          </a:r>
          <a:r>
            <a:rPr lang="en-US" sz="1400" kern="1200" dirty="0" err="1"/>
            <a:t>Office_Staff</a:t>
          </a:r>
          <a:r>
            <a:rPr lang="en-US" sz="1400" kern="1200" dirty="0"/>
            <a:t> (One-to-One): </a:t>
          </a:r>
          <a:r>
            <a:rPr lang="en-US" sz="1400" kern="1200" dirty="0" err="1"/>
            <a:t>salary_id</a:t>
          </a:r>
          <a:r>
            <a:rPr lang="en-US" sz="1400" kern="1200" dirty="0"/>
            <a:t> (FK) in </a:t>
          </a:r>
          <a:r>
            <a:rPr lang="en-US" sz="1400" kern="1200" dirty="0" err="1"/>
            <a:t>Office_Staff</a:t>
          </a:r>
          <a:r>
            <a:rPr lang="en-US" sz="1400" kern="1200" dirty="0"/>
            <a:t> references Salary.</a:t>
          </a:r>
          <a:endParaRPr lang="en-IN" sz="1400" kern="1200" dirty="0"/>
        </a:p>
      </dsp:txBody>
      <dsp:txXfrm>
        <a:off x="2517697" y="596974"/>
        <a:ext cx="9192521" cy="542704"/>
      </dsp:txXfrm>
    </dsp:sp>
    <dsp:sp modelId="{327B486B-217D-4AC9-9F28-A73113B955D4}">
      <dsp:nvSpPr>
        <dsp:cNvPr id="0" name=""/>
        <dsp:cNvSpPr/>
      </dsp:nvSpPr>
      <dsp:spPr>
        <a:xfrm>
          <a:off x="2342043" y="1139678"/>
          <a:ext cx="9368175"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F58D90-6203-40AE-A7F2-45FF05A5E69D}">
      <dsp:nvSpPr>
        <dsp:cNvPr id="0" name=""/>
        <dsp:cNvSpPr/>
      </dsp:nvSpPr>
      <dsp:spPr>
        <a:xfrm>
          <a:off x="2517697" y="1166813"/>
          <a:ext cx="9192521" cy="5427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Salary ↔ </a:t>
          </a:r>
          <a:r>
            <a:rPr lang="en-US" sz="1400" kern="1200" dirty="0" err="1"/>
            <a:t>Department_Heads</a:t>
          </a:r>
          <a:r>
            <a:rPr lang="en-US" sz="1400" kern="1200" dirty="0"/>
            <a:t> (One-to-One): </a:t>
          </a:r>
          <a:r>
            <a:rPr lang="en-US" sz="1400" kern="1200" dirty="0" err="1"/>
            <a:t>salary_id</a:t>
          </a:r>
          <a:r>
            <a:rPr lang="en-US" sz="1400" kern="1200" dirty="0"/>
            <a:t> (FK) in </a:t>
          </a:r>
          <a:r>
            <a:rPr lang="en-US" sz="1400" kern="1200" dirty="0" err="1"/>
            <a:t>Department_Heads</a:t>
          </a:r>
          <a:r>
            <a:rPr lang="en-US" sz="1400" kern="1200" dirty="0"/>
            <a:t> references Salary.</a:t>
          </a:r>
          <a:endParaRPr lang="en-IN" sz="1400" kern="1200" dirty="0"/>
        </a:p>
      </dsp:txBody>
      <dsp:txXfrm>
        <a:off x="2517697" y="1166813"/>
        <a:ext cx="9192521" cy="542704"/>
      </dsp:txXfrm>
    </dsp:sp>
    <dsp:sp modelId="{8C3C8D05-ED0D-47FE-91A7-91BC27FE7AA7}">
      <dsp:nvSpPr>
        <dsp:cNvPr id="0" name=""/>
        <dsp:cNvSpPr/>
      </dsp:nvSpPr>
      <dsp:spPr>
        <a:xfrm>
          <a:off x="2342043" y="1709517"/>
          <a:ext cx="9368175"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1628876-2AA2-4175-A82D-C8E6FEFB69C1}">
      <dsp:nvSpPr>
        <dsp:cNvPr id="0" name=""/>
        <dsp:cNvSpPr/>
      </dsp:nvSpPr>
      <dsp:spPr>
        <a:xfrm>
          <a:off x="2517697" y="1736653"/>
          <a:ext cx="9192521" cy="5427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Salary ↔ </a:t>
          </a:r>
          <a:r>
            <a:rPr lang="en-US" sz="1400" kern="1200" dirty="0" err="1"/>
            <a:t>Hostel_Wardens</a:t>
          </a:r>
          <a:r>
            <a:rPr lang="en-US" sz="1400" kern="1200" dirty="0"/>
            <a:t> (One-to-One): </a:t>
          </a:r>
          <a:r>
            <a:rPr lang="en-US" sz="1400" kern="1200" dirty="0" err="1"/>
            <a:t>salary_id</a:t>
          </a:r>
          <a:r>
            <a:rPr lang="en-US" sz="1400" kern="1200" dirty="0"/>
            <a:t> (FK) in </a:t>
          </a:r>
          <a:r>
            <a:rPr lang="en-US" sz="1400" kern="1200" dirty="0" err="1"/>
            <a:t>Hostel_Wardens</a:t>
          </a:r>
          <a:r>
            <a:rPr lang="en-US" sz="1400" kern="1200" dirty="0"/>
            <a:t> references Salary.</a:t>
          </a:r>
          <a:endParaRPr lang="en-IN" sz="1400" kern="1200" dirty="0"/>
        </a:p>
      </dsp:txBody>
      <dsp:txXfrm>
        <a:off x="2517697" y="1736653"/>
        <a:ext cx="9192521" cy="542704"/>
      </dsp:txXfrm>
    </dsp:sp>
    <dsp:sp modelId="{0DCB2BA3-B4D3-4A5F-948A-75E299494A01}">
      <dsp:nvSpPr>
        <dsp:cNvPr id="0" name=""/>
        <dsp:cNvSpPr/>
      </dsp:nvSpPr>
      <dsp:spPr>
        <a:xfrm>
          <a:off x="2342043" y="2279357"/>
          <a:ext cx="9368175"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D6719-3476-4CA8-9C8E-CCAC054D42CA}">
      <dsp:nvSpPr>
        <dsp:cNvPr id="0" name=""/>
        <dsp:cNvSpPr/>
      </dsp:nvSpPr>
      <dsp:spPr>
        <a:xfrm>
          <a:off x="803526" y="0"/>
          <a:ext cx="3196924" cy="319691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Backend Development with PHP – Developed server-side logic for form validation, CRUD operations, and session management.</a:t>
          </a:r>
          <a:endParaRPr lang="en-IN" sz="1900" kern="1200"/>
        </a:p>
      </dsp:txBody>
      <dsp:txXfrm>
        <a:off x="1271705" y="468178"/>
        <a:ext cx="2260566" cy="2260561"/>
      </dsp:txXfrm>
    </dsp:sp>
    <dsp:sp modelId="{6451621F-0BB7-4558-A54A-01E3E6CB8AAA}">
      <dsp:nvSpPr>
        <dsp:cNvPr id="0" name=""/>
        <dsp:cNvSpPr/>
      </dsp:nvSpPr>
      <dsp:spPr>
        <a:xfrm>
          <a:off x="2447435" y="2132166"/>
          <a:ext cx="3196924" cy="319691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Database Integration with MySQL – Designed the schema, implemented relationships, and ensured efficient data handling.</a:t>
          </a:r>
          <a:endParaRPr lang="en-IN" sz="1900" kern="1200"/>
        </a:p>
      </dsp:txBody>
      <dsp:txXfrm>
        <a:off x="2915614" y="2600344"/>
        <a:ext cx="2260566" cy="2260561"/>
      </dsp:txXfrm>
    </dsp:sp>
    <dsp:sp modelId="{ED3654B7-EAB5-4593-B40A-B02A08345C92}">
      <dsp:nvSpPr>
        <dsp:cNvPr id="0" name=""/>
        <dsp:cNvSpPr/>
      </dsp:nvSpPr>
      <dsp:spPr>
        <a:xfrm>
          <a:off x="4092322" y="0"/>
          <a:ext cx="3196924" cy="319691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Frontend Development with HTML &amp; CSS – Created a responsive user interface for seamless interaction.</a:t>
          </a:r>
          <a:endParaRPr lang="en-IN" sz="1900" kern="1200"/>
        </a:p>
      </dsp:txBody>
      <dsp:txXfrm>
        <a:off x="4560501" y="468178"/>
        <a:ext cx="2260566" cy="2260561"/>
      </dsp:txXfrm>
    </dsp:sp>
    <dsp:sp modelId="{5291BAC2-8939-4F4C-9AC5-D5D9E280F55D}">
      <dsp:nvSpPr>
        <dsp:cNvPr id="0" name=""/>
        <dsp:cNvSpPr/>
      </dsp:nvSpPr>
      <dsp:spPr>
        <a:xfrm>
          <a:off x="5736232" y="2132166"/>
          <a:ext cx="3196924" cy="319691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Server Setup &amp; Integration – Configured XAMPP, linked frontend with backend, and enabled smooth data exchange.</a:t>
          </a:r>
          <a:endParaRPr lang="en-IN" sz="1900" kern="1200"/>
        </a:p>
      </dsp:txBody>
      <dsp:txXfrm>
        <a:off x="6204411" y="2600344"/>
        <a:ext cx="2260566" cy="2260561"/>
      </dsp:txXfrm>
    </dsp:sp>
    <dsp:sp modelId="{2976B776-0575-42C7-8C56-C6CC5D7D7DE6}">
      <dsp:nvSpPr>
        <dsp:cNvPr id="0" name=""/>
        <dsp:cNvSpPr/>
      </dsp:nvSpPr>
      <dsp:spPr>
        <a:xfrm>
          <a:off x="7380141" y="0"/>
          <a:ext cx="3196924" cy="319691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Testing &amp; Deployment – Conducted testing, fixed issues, optimized performance, and deployed the system.</a:t>
          </a:r>
          <a:endParaRPr lang="en-IN" sz="1900" kern="1200"/>
        </a:p>
      </dsp:txBody>
      <dsp:txXfrm>
        <a:off x="7848320" y="468178"/>
        <a:ext cx="2260566" cy="22605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71B29-7277-4C78-AD49-B15A034BD393}">
      <dsp:nvSpPr>
        <dsp:cNvPr id="0" name=""/>
        <dsp:cNvSpPr/>
      </dsp:nvSpPr>
      <dsp:spPr>
        <a:xfrm rot="10800000">
          <a:off x="2132115" y="2277"/>
          <a:ext cx="7702296" cy="768253"/>
        </a:xfrm>
        <a:prstGeom prst="homePlate">
          <a:avLst/>
        </a:prstGeom>
        <a:solidFill>
          <a:schemeClr val="accent2">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38778"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dirty="0"/>
            <a:t>To automate student data management and reduce manual errors.</a:t>
          </a:r>
          <a:endParaRPr lang="en-IN" sz="2100" kern="1200" dirty="0"/>
        </a:p>
      </dsp:txBody>
      <dsp:txXfrm rot="10800000">
        <a:off x="2324178" y="2277"/>
        <a:ext cx="7510233" cy="768253"/>
      </dsp:txXfrm>
    </dsp:sp>
    <dsp:sp modelId="{BC5CC8DB-F9DD-4B66-9211-1633041A9747}">
      <dsp:nvSpPr>
        <dsp:cNvPr id="0" name=""/>
        <dsp:cNvSpPr/>
      </dsp:nvSpPr>
      <dsp:spPr>
        <a:xfrm>
          <a:off x="1747988" y="2277"/>
          <a:ext cx="768253" cy="768253"/>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9525" cap="flat"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64BE053E-6439-4E0B-BFE6-AEE5B0F4211A}">
      <dsp:nvSpPr>
        <dsp:cNvPr id="0" name=""/>
        <dsp:cNvSpPr/>
      </dsp:nvSpPr>
      <dsp:spPr>
        <a:xfrm rot="10800000">
          <a:off x="2132115" y="999860"/>
          <a:ext cx="7702296" cy="768253"/>
        </a:xfrm>
        <a:prstGeom prst="homePlate">
          <a:avLst/>
        </a:prstGeom>
        <a:solidFill>
          <a:schemeClr val="accent3">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38778"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dirty="0"/>
            <a:t>To centralize all student records in a single, integrated system.</a:t>
          </a:r>
          <a:endParaRPr lang="en-IN" sz="2100" kern="1200" dirty="0"/>
        </a:p>
      </dsp:txBody>
      <dsp:txXfrm rot="10800000">
        <a:off x="2324178" y="999860"/>
        <a:ext cx="7510233" cy="768253"/>
      </dsp:txXfrm>
    </dsp:sp>
    <dsp:sp modelId="{4A4A68E5-2B4C-4BBD-A002-A4315F10901F}">
      <dsp:nvSpPr>
        <dsp:cNvPr id="0" name=""/>
        <dsp:cNvSpPr/>
      </dsp:nvSpPr>
      <dsp:spPr>
        <a:xfrm>
          <a:off x="1747988" y="999860"/>
          <a:ext cx="768253" cy="768253"/>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9525" cap="flat"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9656E165-8CEC-49E3-A5B2-48D05EA2F929}">
      <dsp:nvSpPr>
        <dsp:cNvPr id="0" name=""/>
        <dsp:cNvSpPr/>
      </dsp:nvSpPr>
      <dsp:spPr>
        <a:xfrm rot="10800000">
          <a:off x="2132115" y="1997442"/>
          <a:ext cx="7702296" cy="768253"/>
        </a:xfrm>
        <a:prstGeom prst="homePlate">
          <a:avLst/>
        </a:prstGeom>
        <a:solidFill>
          <a:schemeClr val="accent4">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38778"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a:t>To efficiently manage academics, hostel/day scholar details, and transportation data.</a:t>
          </a:r>
          <a:endParaRPr lang="en-IN" sz="2100" kern="1200"/>
        </a:p>
      </dsp:txBody>
      <dsp:txXfrm rot="10800000">
        <a:off x="2324178" y="1997442"/>
        <a:ext cx="7510233" cy="768253"/>
      </dsp:txXfrm>
    </dsp:sp>
    <dsp:sp modelId="{780B3193-E6CC-43DD-8DA3-9A088F3251C7}">
      <dsp:nvSpPr>
        <dsp:cNvPr id="0" name=""/>
        <dsp:cNvSpPr/>
      </dsp:nvSpPr>
      <dsp:spPr>
        <a:xfrm>
          <a:off x="1747988" y="1997442"/>
          <a:ext cx="768253" cy="768253"/>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9525" cap="flat"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3B176E54-3B54-4B7D-AC13-5DF9EB054D27}">
      <dsp:nvSpPr>
        <dsp:cNvPr id="0" name=""/>
        <dsp:cNvSpPr/>
      </dsp:nvSpPr>
      <dsp:spPr>
        <a:xfrm rot="10800000">
          <a:off x="2132115" y="2995024"/>
          <a:ext cx="7702296" cy="768253"/>
        </a:xfrm>
        <a:prstGeom prst="homePlate">
          <a:avLst/>
        </a:prstGeom>
        <a:solidFill>
          <a:schemeClr val="accent5">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38778"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dirty="0"/>
            <a:t>To streamline fee and payment tracking for tuition, hostel, mess, and transport.</a:t>
          </a:r>
          <a:endParaRPr lang="en-IN" sz="2100" kern="1200" dirty="0"/>
        </a:p>
      </dsp:txBody>
      <dsp:txXfrm rot="10800000">
        <a:off x="2324178" y="2995024"/>
        <a:ext cx="7510233" cy="768253"/>
      </dsp:txXfrm>
    </dsp:sp>
    <dsp:sp modelId="{A178A9FE-699A-4106-92E1-0F870D20F6AB}">
      <dsp:nvSpPr>
        <dsp:cNvPr id="0" name=""/>
        <dsp:cNvSpPr/>
      </dsp:nvSpPr>
      <dsp:spPr>
        <a:xfrm>
          <a:off x="1747988" y="2995024"/>
          <a:ext cx="768253" cy="768253"/>
        </a:xfrm>
        <a:prstGeom prst="ellipse">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9525" cap="flat"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BE24A8EC-C76A-4D21-AE62-07EAD495A057}">
      <dsp:nvSpPr>
        <dsp:cNvPr id="0" name=""/>
        <dsp:cNvSpPr/>
      </dsp:nvSpPr>
      <dsp:spPr>
        <a:xfrm rot="10800000">
          <a:off x="2132115" y="3992606"/>
          <a:ext cx="7702296" cy="768253"/>
        </a:xfrm>
        <a:prstGeom prst="homePlate">
          <a:avLst/>
        </a:prstGeom>
        <a:solidFill>
          <a:schemeClr val="accent6">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38778"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a:t>To improve accessibility and real-time availability of student information for authorized users.</a:t>
          </a:r>
          <a:endParaRPr lang="en-IN" sz="2100" kern="1200"/>
        </a:p>
      </dsp:txBody>
      <dsp:txXfrm rot="10800000">
        <a:off x="2324178" y="3992606"/>
        <a:ext cx="7510233" cy="768253"/>
      </dsp:txXfrm>
    </dsp:sp>
    <dsp:sp modelId="{0B2362F9-EBE3-4077-AA1F-9C35B895153B}">
      <dsp:nvSpPr>
        <dsp:cNvPr id="0" name=""/>
        <dsp:cNvSpPr/>
      </dsp:nvSpPr>
      <dsp:spPr>
        <a:xfrm>
          <a:off x="1747988" y="3992606"/>
          <a:ext cx="768253" cy="768253"/>
        </a:xfrm>
        <a:prstGeom prst="ellipse">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9525" cap="flat"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AC08538A-9AB3-4A52-BD2A-61A4CBFB6DFB}">
      <dsp:nvSpPr>
        <dsp:cNvPr id="0" name=""/>
        <dsp:cNvSpPr/>
      </dsp:nvSpPr>
      <dsp:spPr>
        <a:xfrm rot="10800000">
          <a:off x="2132115" y="4990189"/>
          <a:ext cx="7702296" cy="768253"/>
        </a:xfrm>
        <a:prstGeom prst="homePlate">
          <a:avLst/>
        </a:prstGeom>
        <a:solidFill>
          <a:schemeClr val="accent2">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38778"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a:t>To ensure data security, integrity, and consistency across all modules.</a:t>
          </a:r>
          <a:endParaRPr lang="en-IN" sz="2100" kern="1200"/>
        </a:p>
      </dsp:txBody>
      <dsp:txXfrm rot="10800000">
        <a:off x="2324178" y="4990189"/>
        <a:ext cx="7510233" cy="768253"/>
      </dsp:txXfrm>
    </dsp:sp>
    <dsp:sp modelId="{C4A2A2D7-ACF0-44E2-BB7A-34748B75FCA2}">
      <dsp:nvSpPr>
        <dsp:cNvPr id="0" name=""/>
        <dsp:cNvSpPr/>
      </dsp:nvSpPr>
      <dsp:spPr>
        <a:xfrm>
          <a:off x="1747988" y="4990189"/>
          <a:ext cx="768253" cy="768253"/>
        </a:xfrm>
        <a:prstGeom prst="ellipse">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9525" cap="flat"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824EDD-8E8E-4F48-98A8-49B7B2015802}">
      <dsp:nvSpPr>
        <dsp:cNvPr id="0" name=""/>
        <dsp:cNvSpPr/>
      </dsp:nvSpPr>
      <dsp:spPr>
        <a:xfrm>
          <a:off x="3771" y="69445"/>
          <a:ext cx="2041892" cy="1225135"/>
        </a:xfrm>
        <a:prstGeom prst="rect">
          <a:avLst/>
        </a:prstGeom>
        <a:solidFill>
          <a:schemeClr val="accent1">
            <a:hueOff val="0"/>
            <a:satOff val="0"/>
            <a:lumOff val="0"/>
            <a:alphaOff val="0"/>
          </a:schemeClr>
        </a:solidFill>
        <a:ln>
          <a:noFill/>
        </a:ln>
        <a:effectLst/>
        <a:scene3d>
          <a:camera prst="orthographicFront"/>
          <a:lightRig rig="threePt" dir="t"/>
        </a:scene3d>
        <a:sp3d>
          <a:bevelT w="165100" prst="coolSlant"/>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Department</a:t>
          </a:r>
          <a:r>
            <a:rPr lang="en-US" sz="1200" kern="1200" dirty="0"/>
            <a:t>: </a:t>
          </a:r>
          <a:r>
            <a:rPr lang="en-US" sz="1200" kern="1200" dirty="0" err="1"/>
            <a:t>department_id</a:t>
          </a:r>
          <a:r>
            <a:rPr lang="en-US" sz="1200" kern="1200" dirty="0"/>
            <a:t>, </a:t>
          </a:r>
          <a:r>
            <a:rPr lang="en-US" sz="1200" kern="1200" dirty="0" err="1"/>
            <a:t>department_name</a:t>
          </a:r>
          <a:r>
            <a:rPr lang="en-US" sz="1200" kern="1200" dirty="0"/>
            <a:t>.</a:t>
          </a:r>
          <a:endParaRPr lang="en-IN" sz="1200" kern="1200" dirty="0"/>
        </a:p>
      </dsp:txBody>
      <dsp:txXfrm>
        <a:off x="3771" y="69445"/>
        <a:ext cx="2041892" cy="1225135"/>
      </dsp:txXfrm>
    </dsp:sp>
    <dsp:sp modelId="{F34A6833-6264-4154-90B1-DCC6FED7E656}">
      <dsp:nvSpPr>
        <dsp:cNvPr id="0" name=""/>
        <dsp:cNvSpPr/>
      </dsp:nvSpPr>
      <dsp:spPr>
        <a:xfrm>
          <a:off x="2249852" y="69445"/>
          <a:ext cx="2041892" cy="1225135"/>
        </a:xfrm>
        <a:prstGeom prst="rect">
          <a:avLst/>
        </a:prstGeom>
        <a:solidFill>
          <a:schemeClr val="accent1">
            <a:hueOff val="0"/>
            <a:satOff val="0"/>
            <a:lumOff val="0"/>
            <a:alphaOff val="0"/>
          </a:schemeClr>
        </a:solidFill>
        <a:ln>
          <a:noFill/>
        </a:ln>
        <a:effectLst/>
        <a:scene3d>
          <a:camera prst="orthographicFront"/>
          <a:lightRig rig="threePt" dir="t"/>
        </a:scene3d>
        <a:sp3d>
          <a:bevelT w="165100" prst="coolSlant"/>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err="1"/>
            <a:t>Department_Heads</a:t>
          </a:r>
          <a:r>
            <a:rPr lang="en-US" sz="1200" kern="1200" dirty="0"/>
            <a:t>: </a:t>
          </a:r>
          <a:r>
            <a:rPr lang="en-US" sz="1200" kern="1200" dirty="0" err="1"/>
            <a:t>department_head_id</a:t>
          </a:r>
          <a:r>
            <a:rPr lang="en-US" sz="1200" kern="1200" dirty="0"/>
            <a:t>, name, email, </a:t>
          </a:r>
          <a:r>
            <a:rPr lang="en-US" sz="1200" kern="1200" dirty="0" err="1"/>
            <a:t>department_id</a:t>
          </a:r>
          <a:r>
            <a:rPr lang="en-US" sz="1200" kern="1200" dirty="0"/>
            <a:t>, </a:t>
          </a:r>
          <a:r>
            <a:rPr lang="en-US" sz="1200" kern="1200" dirty="0" err="1"/>
            <a:t>salary_id</a:t>
          </a:r>
          <a:r>
            <a:rPr lang="en-US" sz="1200" kern="1200" dirty="0"/>
            <a:t>.</a:t>
          </a:r>
          <a:endParaRPr lang="en-IN" sz="1200" kern="1200" dirty="0"/>
        </a:p>
      </dsp:txBody>
      <dsp:txXfrm>
        <a:off x="2249852" y="69445"/>
        <a:ext cx="2041892" cy="1225135"/>
      </dsp:txXfrm>
    </dsp:sp>
    <dsp:sp modelId="{938AB7FA-E4ED-4027-8B23-E67B8A41EDA0}">
      <dsp:nvSpPr>
        <dsp:cNvPr id="0" name=""/>
        <dsp:cNvSpPr/>
      </dsp:nvSpPr>
      <dsp:spPr>
        <a:xfrm>
          <a:off x="4495933" y="69445"/>
          <a:ext cx="2041892" cy="1225135"/>
        </a:xfrm>
        <a:prstGeom prst="rect">
          <a:avLst/>
        </a:prstGeom>
        <a:solidFill>
          <a:schemeClr val="accent1">
            <a:hueOff val="0"/>
            <a:satOff val="0"/>
            <a:lumOff val="0"/>
            <a:alphaOff val="0"/>
          </a:schemeClr>
        </a:solidFill>
        <a:ln>
          <a:noFill/>
        </a:ln>
        <a:effectLst/>
        <a:scene3d>
          <a:camera prst="orthographicFront"/>
          <a:lightRig rig="threePt" dir="t"/>
        </a:scene3d>
        <a:sp3d>
          <a:bevelT w="165100" prst="coolSlant"/>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Courses</a:t>
          </a:r>
          <a:r>
            <a:rPr lang="en-US" sz="1200" kern="1200" dirty="0"/>
            <a:t>: </a:t>
          </a:r>
          <a:r>
            <a:rPr lang="en-US" sz="1200" kern="1200" dirty="0" err="1"/>
            <a:t>course_id</a:t>
          </a:r>
          <a:r>
            <a:rPr lang="en-US" sz="1200" kern="1200" dirty="0"/>
            <a:t>, </a:t>
          </a:r>
          <a:r>
            <a:rPr lang="en-US" sz="1200" kern="1200" dirty="0" err="1"/>
            <a:t>course_name</a:t>
          </a:r>
          <a:r>
            <a:rPr lang="en-US" sz="1200" kern="1200" dirty="0"/>
            <a:t>, </a:t>
          </a:r>
          <a:r>
            <a:rPr lang="en-US" sz="1200" kern="1200" dirty="0" err="1"/>
            <a:t>department_id</a:t>
          </a:r>
          <a:r>
            <a:rPr lang="en-US" sz="1200" kern="1200" dirty="0"/>
            <a:t>, </a:t>
          </a:r>
          <a:r>
            <a:rPr lang="en-US" sz="1200" kern="1200" dirty="0" err="1"/>
            <a:t>total_credits</a:t>
          </a:r>
          <a:r>
            <a:rPr lang="en-US" sz="1200" kern="1200" dirty="0"/>
            <a:t>.</a:t>
          </a:r>
          <a:endParaRPr lang="en-IN" sz="1200" kern="1200" dirty="0"/>
        </a:p>
      </dsp:txBody>
      <dsp:txXfrm>
        <a:off x="4495933" y="69445"/>
        <a:ext cx="2041892" cy="1225135"/>
      </dsp:txXfrm>
    </dsp:sp>
    <dsp:sp modelId="{62A8DBD0-16D3-4442-83B1-C9EC09C32126}">
      <dsp:nvSpPr>
        <dsp:cNvPr id="0" name=""/>
        <dsp:cNvSpPr/>
      </dsp:nvSpPr>
      <dsp:spPr>
        <a:xfrm>
          <a:off x="6742015" y="69445"/>
          <a:ext cx="2041892" cy="1225135"/>
        </a:xfrm>
        <a:prstGeom prst="rect">
          <a:avLst/>
        </a:prstGeom>
        <a:solidFill>
          <a:schemeClr val="accent1">
            <a:hueOff val="0"/>
            <a:satOff val="0"/>
            <a:lumOff val="0"/>
            <a:alphaOff val="0"/>
          </a:schemeClr>
        </a:solidFill>
        <a:ln>
          <a:noFill/>
        </a:ln>
        <a:effectLst/>
        <a:scene3d>
          <a:camera prst="orthographicFront"/>
          <a:lightRig rig="threePt" dir="t"/>
        </a:scene3d>
        <a:sp3d>
          <a:bevelT w="165100" prst="coolSlant"/>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Instructors</a:t>
          </a:r>
          <a:r>
            <a:rPr lang="en-US" sz="1200" kern="1200" dirty="0"/>
            <a:t>: </a:t>
          </a:r>
          <a:r>
            <a:rPr lang="en-US" sz="1200" kern="1200" dirty="0" err="1"/>
            <a:t>instructor_id</a:t>
          </a:r>
          <a:r>
            <a:rPr lang="en-US" sz="1200" kern="1200" dirty="0"/>
            <a:t>, name, gender, </a:t>
          </a:r>
          <a:r>
            <a:rPr lang="en-US" sz="1200" kern="1200" dirty="0" err="1"/>
            <a:t>contact_number</a:t>
          </a:r>
          <a:r>
            <a:rPr lang="en-US" sz="1200" kern="1200" dirty="0"/>
            <a:t>, email, </a:t>
          </a:r>
          <a:r>
            <a:rPr lang="en-US" sz="1200" kern="1200" dirty="0" err="1"/>
            <a:t>department_id</a:t>
          </a:r>
          <a:r>
            <a:rPr lang="en-US" sz="1200" kern="1200" dirty="0"/>
            <a:t>, </a:t>
          </a:r>
          <a:r>
            <a:rPr lang="en-US" sz="1200" kern="1200" dirty="0" err="1"/>
            <a:t>course_id</a:t>
          </a:r>
          <a:r>
            <a:rPr lang="en-US" sz="1200" kern="1200" dirty="0"/>
            <a:t>, </a:t>
          </a:r>
          <a:r>
            <a:rPr lang="en-US" sz="1200" kern="1200" dirty="0" err="1"/>
            <a:t>joining_date</a:t>
          </a:r>
          <a:r>
            <a:rPr lang="en-US" sz="1200" kern="1200" dirty="0"/>
            <a:t>, </a:t>
          </a:r>
          <a:r>
            <a:rPr lang="en-US" sz="1200" kern="1200" dirty="0" err="1"/>
            <a:t>salary_id</a:t>
          </a:r>
          <a:r>
            <a:rPr lang="en-US" sz="1200" kern="1200" dirty="0"/>
            <a:t>.</a:t>
          </a:r>
          <a:endParaRPr lang="en-IN" sz="1200" kern="1200" dirty="0"/>
        </a:p>
      </dsp:txBody>
      <dsp:txXfrm>
        <a:off x="6742015" y="69445"/>
        <a:ext cx="2041892" cy="1225135"/>
      </dsp:txXfrm>
    </dsp:sp>
    <dsp:sp modelId="{DC5F2C7F-839D-491A-85C8-2DF016AD33A0}">
      <dsp:nvSpPr>
        <dsp:cNvPr id="0" name=""/>
        <dsp:cNvSpPr/>
      </dsp:nvSpPr>
      <dsp:spPr>
        <a:xfrm>
          <a:off x="8988096" y="69445"/>
          <a:ext cx="2041892" cy="1225135"/>
        </a:xfrm>
        <a:prstGeom prst="rect">
          <a:avLst/>
        </a:prstGeom>
        <a:solidFill>
          <a:schemeClr val="accent1">
            <a:hueOff val="0"/>
            <a:satOff val="0"/>
            <a:lumOff val="0"/>
            <a:alphaOff val="0"/>
          </a:schemeClr>
        </a:solidFill>
        <a:ln>
          <a:noFill/>
        </a:ln>
        <a:effectLst/>
        <a:scene3d>
          <a:camera prst="orthographicFront"/>
          <a:lightRig rig="threePt" dir="t"/>
        </a:scene3d>
        <a:sp3d>
          <a:bevelT w="165100" prst="coolSlant"/>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err="1"/>
            <a:t>Boys_Hostel</a:t>
          </a:r>
          <a:r>
            <a:rPr lang="en-US" sz="1200" kern="1200" dirty="0"/>
            <a:t>: </a:t>
          </a:r>
          <a:r>
            <a:rPr lang="en-US" sz="1200" kern="1200" dirty="0" err="1"/>
            <a:t>hostel_id</a:t>
          </a:r>
          <a:r>
            <a:rPr lang="en-US" sz="1200" kern="1200" dirty="0"/>
            <a:t>, </a:t>
          </a:r>
          <a:r>
            <a:rPr lang="en-US" sz="1200" kern="1200" dirty="0" err="1"/>
            <a:t>hostel_name</a:t>
          </a:r>
          <a:r>
            <a:rPr lang="en-US" sz="1200" kern="1200" dirty="0"/>
            <a:t>, capacity, </a:t>
          </a:r>
          <a:r>
            <a:rPr lang="en-US" sz="1200" kern="1200" dirty="0" err="1"/>
            <a:t>available_capacity</a:t>
          </a:r>
          <a:r>
            <a:rPr lang="en-US" sz="1200" kern="1200" dirty="0"/>
            <a:t>.</a:t>
          </a:r>
          <a:endParaRPr lang="en-IN" sz="1200" kern="1200" dirty="0"/>
        </a:p>
      </dsp:txBody>
      <dsp:txXfrm>
        <a:off x="8988096" y="69445"/>
        <a:ext cx="2041892" cy="1225135"/>
      </dsp:txXfrm>
    </dsp:sp>
    <dsp:sp modelId="{87D1E428-EB6C-4919-8D68-6C401F75E4B4}">
      <dsp:nvSpPr>
        <dsp:cNvPr id="0" name=""/>
        <dsp:cNvSpPr/>
      </dsp:nvSpPr>
      <dsp:spPr>
        <a:xfrm>
          <a:off x="96585" y="1554458"/>
          <a:ext cx="1856263" cy="1113758"/>
        </a:xfrm>
        <a:prstGeom prst="rect">
          <a:avLst/>
        </a:prstGeom>
        <a:solidFill>
          <a:schemeClr val="accent1">
            <a:hueOff val="0"/>
            <a:satOff val="0"/>
            <a:lumOff val="0"/>
            <a:alphaOff val="0"/>
          </a:schemeClr>
        </a:solidFill>
        <a:ln>
          <a:noFill/>
        </a:ln>
        <a:effectLst/>
        <a:scene3d>
          <a:camera prst="orthographicFront"/>
          <a:lightRig rig="threePt" dir="t"/>
        </a:scene3d>
        <a:sp3d>
          <a:bevelT w="165100" prst="coolSlant"/>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err="1"/>
            <a:t>Girls_Hostel</a:t>
          </a:r>
          <a:r>
            <a:rPr lang="en-US" sz="1200" kern="1200" dirty="0"/>
            <a:t>: </a:t>
          </a:r>
          <a:r>
            <a:rPr lang="en-US" sz="1200" kern="1200" dirty="0" err="1"/>
            <a:t>hostel_id</a:t>
          </a:r>
          <a:r>
            <a:rPr lang="en-US" sz="1200" kern="1200" dirty="0"/>
            <a:t>, </a:t>
          </a:r>
          <a:r>
            <a:rPr lang="en-US" sz="1200" kern="1200" dirty="0" err="1"/>
            <a:t>hostel_name</a:t>
          </a:r>
          <a:r>
            <a:rPr lang="en-US" sz="1200" kern="1200" dirty="0"/>
            <a:t>, capacity, </a:t>
          </a:r>
          <a:r>
            <a:rPr lang="en-US" sz="1200" kern="1200" dirty="0" err="1"/>
            <a:t>available_capacity</a:t>
          </a:r>
          <a:r>
            <a:rPr lang="en-US" sz="1200" kern="1200" dirty="0"/>
            <a:t>.</a:t>
          </a:r>
          <a:endParaRPr lang="en-IN" sz="1200" kern="1200" dirty="0"/>
        </a:p>
      </dsp:txBody>
      <dsp:txXfrm>
        <a:off x="96585" y="1554458"/>
        <a:ext cx="1856263" cy="1113758"/>
      </dsp:txXfrm>
    </dsp:sp>
    <dsp:sp modelId="{F4B71918-878F-446D-9F49-CD77554810BE}">
      <dsp:nvSpPr>
        <dsp:cNvPr id="0" name=""/>
        <dsp:cNvSpPr/>
      </dsp:nvSpPr>
      <dsp:spPr>
        <a:xfrm>
          <a:off x="2157038" y="1498770"/>
          <a:ext cx="2041892" cy="1225135"/>
        </a:xfrm>
        <a:prstGeom prst="rect">
          <a:avLst/>
        </a:prstGeom>
        <a:solidFill>
          <a:schemeClr val="accent1">
            <a:hueOff val="0"/>
            <a:satOff val="0"/>
            <a:lumOff val="0"/>
            <a:alphaOff val="0"/>
          </a:schemeClr>
        </a:solidFill>
        <a:ln>
          <a:noFill/>
        </a:ln>
        <a:effectLst/>
        <a:scene3d>
          <a:camera prst="orthographicFront"/>
          <a:lightRig rig="threePt" dir="t"/>
        </a:scene3d>
        <a:sp3d>
          <a:bevelT w="165100" prst="coolSlant"/>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err="1"/>
            <a:t>Hostel_Wardens</a:t>
          </a:r>
          <a:r>
            <a:rPr lang="en-US" sz="1200" kern="1200" dirty="0"/>
            <a:t>: </a:t>
          </a:r>
          <a:r>
            <a:rPr lang="en-US" sz="1200" kern="1200" dirty="0" err="1"/>
            <a:t>warden_id</a:t>
          </a:r>
          <a:r>
            <a:rPr lang="en-US" sz="1200" kern="1200" dirty="0"/>
            <a:t>, name, gender, </a:t>
          </a:r>
          <a:r>
            <a:rPr lang="en-US" sz="1200" kern="1200" dirty="0" err="1"/>
            <a:t>contact_number</a:t>
          </a:r>
          <a:r>
            <a:rPr lang="en-US" sz="1200" kern="1200" dirty="0"/>
            <a:t>, email, </a:t>
          </a:r>
          <a:r>
            <a:rPr lang="en-US" sz="1200" kern="1200" dirty="0" err="1"/>
            <a:t>boys_hostel_id</a:t>
          </a:r>
          <a:r>
            <a:rPr lang="en-US" sz="1200" kern="1200" dirty="0"/>
            <a:t>, </a:t>
          </a:r>
          <a:r>
            <a:rPr lang="en-US" sz="1200" kern="1200" dirty="0" err="1"/>
            <a:t>girls_hostel_id</a:t>
          </a:r>
          <a:r>
            <a:rPr lang="en-US" sz="1200" kern="1200" dirty="0"/>
            <a:t>, </a:t>
          </a:r>
          <a:r>
            <a:rPr lang="en-US" sz="1200" kern="1200" dirty="0" err="1"/>
            <a:t>is_head_warden</a:t>
          </a:r>
          <a:r>
            <a:rPr lang="en-US" sz="1200" kern="1200" dirty="0"/>
            <a:t>, </a:t>
          </a:r>
          <a:r>
            <a:rPr lang="en-US" sz="1200" kern="1200" dirty="0" err="1"/>
            <a:t>salary_id</a:t>
          </a:r>
          <a:r>
            <a:rPr lang="en-US" sz="1200" kern="1200" dirty="0"/>
            <a:t>.</a:t>
          </a:r>
          <a:endParaRPr lang="en-IN" sz="1200" kern="1200" dirty="0"/>
        </a:p>
      </dsp:txBody>
      <dsp:txXfrm>
        <a:off x="2157038" y="1498770"/>
        <a:ext cx="2041892" cy="1225135"/>
      </dsp:txXfrm>
    </dsp:sp>
    <dsp:sp modelId="{343F8E49-D5A4-4C62-9FA6-5DC4F91AA98B}">
      <dsp:nvSpPr>
        <dsp:cNvPr id="0" name=""/>
        <dsp:cNvSpPr/>
      </dsp:nvSpPr>
      <dsp:spPr>
        <a:xfrm>
          <a:off x="4403119" y="1498770"/>
          <a:ext cx="2041892" cy="1225135"/>
        </a:xfrm>
        <a:prstGeom prst="rect">
          <a:avLst/>
        </a:prstGeom>
        <a:solidFill>
          <a:schemeClr val="accent1">
            <a:hueOff val="0"/>
            <a:satOff val="0"/>
            <a:lumOff val="0"/>
            <a:alphaOff val="0"/>
          </a:schemeClr>
        </a:solidFill>
        <a:ln>
          <a:noFill/>
        </a:ln>
        <a:effectLst/>
        <a:scene3d>
          <a:camera prst="orthographicFront"/>
          <a:lightRig rig="threePt" dir="t"/>
        </a:scene3d>
        <a:sp3d>
          <a:bevelT w="165100" prst="coolSlant"/>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Students</a:t>
          </a:r>
          <a:r>
            <a:rPr lang="en-US" sz="1200" kern="1200" dirty="0"/>
            <a:t>: </a:t>
          </a:r>
          <a:r>
            <a:rPr lang="en-US" sz="1200" kern="1200" dirty="0" err="1"/>
            <a:t>student_id</a:t>
          </a:r>
          <a:r>
            <a:rPr lang="en-US" sz="1200" kern="1200" dirty="0"/>
            <a:t>, name, gender, dob, </a:t>
          </a:r>
          <a:r>
            <a:rPr lang="en-US" sz="1200" kern="1200" dirty="0" err="1"/>
            <a:t>contact_number</a:t>
          </a:r>
          <a:r>
            <a:rPr lang="en-US" sz="1200" kern="1200" dirty="0"/>
            <a:t>, email, </a:t>
          </a:r>
          <a:r>
            <a:rPr lang="en-US" sz="1200" kern="1200" dirty="0" err="1"/>
            <a:t>hostler_or_day</a:t>
          </a:r>
          <a:r>
            <a:rPr lang="en-US" sz="1200" kern="1200" dirty="0"/>
            <a:t>, </a:t>
          </a:r>
          <a:r>
            <a:rPr lang="en-US" sz="1200" kern="1200" dirty="0" err="1"/>
            <a:t>avails_bus</a:t>
          </a:r>
          <a:r>
            <a:rPr lang="en-US" sz="1200" kern="1200" dirty="0"/>
            <a:t>, </a:t>
          </a:r>
          <a:r>
            <a:rPr lang="en-US" sz="1200" kern="1200" dirty="0" err="1"/>
            <a:t>department_id</a:t>
          </a:r>
          <a:r>
            <a:rPr lang="en-US" sz="1200" kern="1200" dirty="0"/>
            <a:t>, </a:t>
          </a:r>
          <a:r>
            <a:rPr lang="en-US" sz="1200" kern="1200" dirty="0" err="1"/>
            <a:t>boys_hostel_id</a:t>
          </a:r>
          <a:r>
            <a:rPr lang="en-US" sz="1200" kern="1200" dirty="0"/>
            <a:t>, </a:t>
          </a:r>
          <a:r>
            <a:rPr lang="en-US" sz="1200" kern="1200" dirty="0" err="1"/>
            <a:t>girls_hostel_id</a:t>
          </a:r>
          <a:r>
            <a:rPr lang="en-US" sz="1200" kern="1200" dirty="0"/>
            <a:t>.</a:t>
          </a:r>
          <a:endParaRPr lang="en-IN" sz="1200" kern="1200" dirty="0"/>
        </a:p>
      </dsp:txBody>
      <dsp:txXfrm>
        <a:off x="4403119" y="1498770"/>
        <a:ext cx="2041892" cy="1225135"/>
      </dsp:txXfrm>
    </dsp:sp>
    <dsp:sp modelId="{9F06E97C-30B1-4CC1-965D-C6A4C663053C}">
      <dsp:nvSpPr>
        <dsp:cNvPr id="0" name=""/>
        <dsp:cNvSpPr/>
      </dsp:nvSpPr>
      <dsp:spPr>
        <a:xfrm>
          <a:off x="6649201" y="1498770"/>
          <a:ext cx="2041892" cy="1225135"/>
        </a:xfrm>
        <a:prstGeom prst="rect">
          <a:avLst/>
        </a:prstGeom>
        <a:solidFill>
          <a:schemeClr val="accent1">
            <a:hueOff val="0"/>
            <a:satOff val="0"/>
            <a:lumOff val="0"/>
            <a:alphaOff val="0"/>
          </a:schemeClr>
        </a:solidFill>
        <a:ln>
          <a:noFill/>
        </a:ln>
        <a:effectLst/>
        <a:scene3d>
          <a:camera prst="orthographicFront"/>
          <a:lightRig rig="threePt" dir="t"/>
        </a:scene3d>
        <a:sp3d>
          <a:bevelT w="165100" prst="coolSlant"/>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err="1"/>
            <a:t>Office_Staff</a:t>
          </a:r>
          <a:r>
            <a:rPr lang="en-US" sz="1200" kern="1200" dirty="0"/>
            <a:t>: </a:t>
          </a:r>
          <a:r>
            <a:rPr lang="en-US" sz="1200" kern="1200" dirty="0" err="1"/>
            <a:t>staff_id</a:t>
          </a:r>
          <a:r>
            <a:rPr lang="en-US" sz="1200" kern="1200" dirty="0"/>
            <a:t>, name, position, </a:t>
          </a:r>
          <a:r>
            <a:rPr lang="en-US" sz="1200" kern="1200" dirty="0" err="1"/>
            <a:t>contact_number</a:t>
          </a:r>
          <a:r>
            <a:rPr lang="en-US" sz="1200" kern="1200" dirty="0"/>
            <a:t>, email, </a:t>
          </a:r>
          <a:r>
            <a:rPr lang="en-US" sz="1200" kern="1200" dirty="0" err="1"/>
            <a:t>salary_id</a:t>
          </a:r>
          <a:r>
            <a:rPr lang="en-US" sz="1200" kern="1200" dirty="0"/>
            <a:t>.</a:t>
          </a:r>
          <a:endParaRPr lang="en-IN" sz="1200" kern="1200" dirty="0"/>
        </a:p>
      </dsp:txBody>
      <dsp:txXfrm>
        <a:off x="6649201" y="1498770"/>
        <a:ext cx="2041892" cy="1225135"/>
      </dsp:txXfrm>
    </dsp:sp>
    <dsp:sp modelId="{D45F51C7-0E51-4403-AC3E-E3059E4C3823}">
      <dsp:nvSpPr>
        <dsp:cNvPr id="0" name=""/>
        <dsp:cNvSpPr/>
      </dsp:nvSpPr>
      <dsp:spPr>
        <a:xfrm>
          <a:off x="8895282" y="1498770"/>
          <a:ext cx="2041892" cy="1225135"/>
        </a:xfrm>
        <a:prstGeom prst="rect">
          <a:avLst/>
        </a:prstGeom>
        <a:solidFill>
          <a:schemeClr val="accent1">
            <a:hueOff val="0"/>
            <a:satOff val="0"/>
            <a:lumOff val="0"/>
            <a:alphaOff val="0"/>
          </a:schemeClr>
        </a:solidFill>
        <a:ln>
          <a:noFill/>
        </a:ln>
        <a:effectLst/>
        <a:scene3d>
          <a:camera prst="orthographicFront"/>
          <a:lightRig rig="threePt" dir="t"/>
        </a:scene3d>
        <a:sp3d>
          <a:bevelT w="165100" prst="coolSlant"/>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Salary: </a:t>
          </a:r>
          <a:r>
            <a:rPr lang="en-US" sz="1200" kern="1200" dirty="0" err="1"/>
            <a:t>salary_id</a:t>
          </a:r>
          <a:r>
            <a:rPr lang="en-US" sz="1200" kern="1200" dirty="0"/>
            <a:t>, </a:t>
          </a:r>
          <a:r>
            <a:rPr lang="en-US" sz="1200" kern="1200" dirty="0" err="1"/>
            <a:t>salary_amount</a:t>
          </a:r>
          <a:r>
            <a:rPr lang="en-US" sz="1200" kern="1200" dirty="0"/>
            <a:t>.</a:t>
          </a:r>
          <a:endParaRPr lang="en-IN" sz="1200" kern="1200" dirty="0"/>
        </a:p>
      </dsp:txBody>
      <dsp:txXfrm>
        <a:off x="8895282" y="1498770"/>
        <a:ext cx="2041892" cy="1225135"/>
      </dsp:txXfrm>
    </dsp:sp>
    <dsp:sp modelId="{E5261BEA-EA65-4147-981B-DEBD1BB55978}">
      <dsp:nvSpPr>
        <dsp:cNvPr id="0" name=""/>
        <dsp:cNvSpPr/>
      </dsp:nvSpPr>
      <dsp:spPr>
        <a:xfrm>
          <a:off x="3771" y="2928094"/>
          <a:ext cx="2041892" cy="1225135"/>
        </a:xfrm>
        <a:prstGeom prst="rect">
          <a:avLst/>
        </a:prstGeom>
        <a:solidFill>
          <a:schemeClr val="accent1">
            <a:hueOff val="0"/>
            <a:satOff val="0"/>
            <a:lumOff val="0"/>
            <a:alphaOff val="0"/>
          </a:schemeClr>
        </a:solidFill>
        <a:ln>
          <a:noFill/>
        </a:ln>
        <a:effectLst/>
        <a:scene3d>
          <a:camera prst="orthographicFront"/>
          <a:lightRig rig="threePt" dir="t"/>
        </a:scene3d>
        <a:sp3d>
          <a:bevelT w="165100" prst="coolSlant"/>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Users</a:t>
          </a:r>
          <a:r>
            <a:rPr lang="en-US" sz="1200" kern="1200" dirty="0"/>
            <a:t>: </a:t>
          </a:r>
          <a:r>
            <a:rPr lang="en-US" sz="1200" kern="1200" dirty="0" err="1"/>
            <a:t>user_id</a:t>
          </a:r>
          <a:r>
            <a:rPr lang="en-US" sz="1200" kern="1200" dirty="0"/>
            <a:t>, password, role, </a:t>
          </a:r>
          <a:r>
            <a:rPr lang="en-US" sz="1200" kern="1200" dirty="0" err="1"/>
            <a:t>student_id</a:t>
          </a:r>
          <a:r>
            <a:rPr lang="en-US" sz="1200" kern="1200" dirty="0"/>
            <a:t>, </a:t>
          </a:r>
          <a:r>
            <a:rPr lang="en-US" sz="1200" kern="1200" dirty="0" err="1"/>
            <a:t>staff_id</a:t>
          </a:r>
          <a:r>
            <a:rPr lang="en-US" sz="1200" kern="1200" dirty="0"/>
            <a:t>, </a:t>
          </a:r>
          <a:r>
            <a:rPr lang="en-US" sz="1200" kern="1200" dirty="0" err="1"/>
            <a:t>warden_id</a:t>
          </a:r>
          <a:r>
            <a:rPr lang="en-US" sz="1200" kern="1200" dirty="0"/>
            <a:t>, </a:t>
          </a:r>
          <a:r>
            <a:rPr lang="en-US" sz="1200" kern="1200" dirty="0" err="1"/>
            <a:t>department_head_id</a:t>
          </a:r>
          <a:r>
            <a:rPr lang="en-US" sz="1200" kern="1200" dirty="0"/>
            <a:t>, </a:t>
          </a:r>
          <a:r>
            <a:rPr lang="en-US" sz="1200" kern="1200" dirty="0" err="1"/>
            <a:t>instructor_id</a:t>
          </a:r>
          <a:r>
            <a:rPr lang="en-US" sz="1200" kern="1200" dirty="0"/>
            <a:t>.</a:t>
          </a:r>
          <a:endParaRPr lang="en-IN" sz="1200" kern="1200" dirty="0"/>
        </a:p>
      </dsp:txBody>
      <dsp:txXfrm>
        <a:off x="3771" y="2928094"/>
        <a:ext cx="2041892" cy="1225135"/>
      </dsp:txXfrm>
    </dsp:sp>
    <dsp:sp modelId="{61DC8815-4F71-43DD-88A1-F051FEF7CC6E}">
      <dsp:nvSpPr>
        <dsp:cNvPr id="0" name=""/>
        <dsp:cNvSpPr/>
      </dsp:nvSpPr>
      <dsp:spPr>
        <a:xfrm>
          <a:off x="2249852" y="2928094"/>
          <a:ext cx="2041892" cy="1225135"/>
        </a:xfrm>
        <a:prstGeom prst="rect">
          <a:avLst/>
        </a:prstGeom>
        <a:solidFill>
          <a:schemeClr val="accent1">
            <a:hueOff val="0"/>
            <a:satOff val="0"/>
            <a:lumOff val="0"/>
            <a:alphaOff val="0"/>
          </a:schemeClr>
        </a:solidFill>
        <a:ln>
          <a:noFill/>
        </a:ln>
        <a:effectLst/>
        <a:scene3d>
          <a:camera prst="orthographicFront"/>
          <a:lightRig rig="threePt" dir="t"/>
        </a:scene3d>
        <a:sp3d>
          <a:bevelT w="165100" prst="coolSlant"/>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Sports</a:t>
          </a:r>
          <a:r>
            <a:rPr lang="en-US" sz="1200" kern="1200" dirty="0"/>
            <a:t>: </a:t>
          </a:r>
          <a:r>
            <a:rPr lang="en-US" sz="1200" kern="1200" dirty="0" err="1"/>
            <a:t>student_id</a:t>
          </a:r>
          <a:r>
            <a:rPr lang="en-US" sz="1200" kern="1200" dirty="0"/>
            <a:t>, </a:t>
          </a:r>
          <a:r>
            <a:rPr lang="en-US" sz="1200" kern="1200" dirty="0" err="1"/>
            <a:t>sport_name</a:t>
          </a:r>
          <a:r>
            <a:rPr lang="en-US" sz="1200" kern="1200" dirty="0"/>
            <a:t>, </a:t>
          </a:r>
          <a:r>
            <a:rPr lang="en-US" sz="1200" kern="1200" dirty="0" err="1"/>
            <a:t>team_position</a:t>
          </a:r>
          <a:r>
            <a:rPr lang="en-US" sz="1200" kern="1200" dirty="0"/>
            <a:t>.</a:t>
          </a:r>
          <a:endParaRPr lang="en-IN" sz="1200" kern="1200" dirty="0"/>
        </a:p>
      </dsp:txBody>
      <dsp:txXfrm>
        <a:off x="2249852" y="2928094"/>
        <a:ext cx="2041892" cy="1225135"/>
      </dsp:txXfrm>
    </dsp:sp>
    <dsp:sp modelId="{9AB54352-1E06-410D-A9E0-AA3E551FC9E2}">
      <dsp:nvSpPr>
        <dsp:cNvPr id="0" name=""/>
        <dsp:cNvSpPr/>
      </dsp:nvSpPr>
      <dsp:spPr>
        <a:xfrm>
          <a:off x="4495933" y="2928094"/>
          <a:ext cx="2041892" cy="1225135"/>
        </a:xfrm>
        <a:prstGeom prst="rect">
          <a:avLst/>
        </a:prstGeom>
        <a:solidFill>
          <a:schemeClr val="accent1">
            <a:hueOff val="0"/>
            <a:satOff val="0"/>
            <a:lumOff val="0"/>
            <a:alphaOff val="0"/>
          </a:schemeClr>
        </a:solidFill>
        <a:ln>
          <a:noFill/>
        </a:ln>
        <a:effectLst/>
        <a:scene3d>
          <a:camera prst="orthographicFront"/>
          <a:lightRig rig="threePt" dir="t"/>
        </a:scene3d>
        <a:sp3d>
          <a:bevelT w="165100" prst="coolSlant"/>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Grades</a:t>
          </a:r>
          <a:r>
            <a:rPr lang="en-US" sz="1200" kern="1200" dirty="0"/>
            <a:t>: </a:t>
          </a:r>
          <a:r>
            <a:rPr lang="en-US" sz="1200" kern="1200" dirty="0" err="1"/>
            <a:t>grade_id</a:t>
          </a:r>
          <a:r>
            <a:rPr lang="en-US" sz="1200" kern="1200" dirty="0"/>
            <a:t>, </a:t>
          </a:r>
          <a:r>
            <a:rPr lang="en-US" sz="1200" kern="1200" dirty="0" err="1"/>
            <a:t>student_id</a:t>
          </a:r>
          <a:r>
            <a:rPr lang="en-US" sz="1200" kern="1200" dirty="0"/>
            <a:t>, </a:t>
          </a:r>
          <a:r>
            <a:rPr lang="en-US" sz="1200" kern="1200" dirty="0" err="1"/>
            <a:t>course_id</a:t>
          </a:r>
          <a:r>
            <a:rPr lang="en-US" sz="1200" kern="1200" dirty="0"/>
            <a:t>, </a:t>
          </a:r>
          <a:r>
            <a:rPr lang="en-US" sz="1200" kern="1200" dirty="0" err="1"/>
            <a:t>total_course_credits</a:t>
          </a:r>
          <a:r>
            <a:rPr lang="en-US" sz="1200" kern="1200" dirty="0"/>
            <a:t>, grade.</a:t>
          </a:r>
          <a:endParaRPr lang="en-IN" sz="1200" kern="1200" dirty="0"/>
        </a:p>
      </dsp:txBody>
      <dsp:txXfrm>
        <a:off x="4495933" y="2928094"/>
        <a:ext cx="2041892" cy="1225135"/>
      </dsp:txXfrm>
    </dsp:sp>
    <dsp:sp modelId="{D368A50A-E0A6-4854-A61B-9F1961A64E89}">
      <dsp:nvSpPr>
        <dsp:cNvPr id="0" name=""/>
        <dsp:cNvSpPr/>
      </dsp:nvSpPr>
      <dsp:spPr>
        <a:xfrm>
          <a:off x="6742015" y="2928094"/>
          <a:ext cx="2041892" cy="1225135"/>
        </a:xfrm>
        <a:prstGeom prst="rect">
          <a:avLst/>
        </a:prstGeom>
        <a:solidFill>
          <a:schemeClr val="accent1">
            <a:hueOff val="0"/>
            <a:satOff val="0"/>
            <a:lumOff val="0"/>
            <a:alphaOff val="0"/>
          </a:schemeClr>
        </a:solidFill>
        <a:ln>
          <a:noFill/>
        </a:ln>
        <a:effectLst/>
        <a:scene3d>
          <a:camera prst="orthographicFront"/>
          <a:lightRig rig="threePt" dir="t"/>
        </a:scene3d>
        <a:sp3d>
          <a:bevelT w="165100" prst="coolSlant"/>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err="1"/>
            <a:t>Pass_Requests</a:t>
          </a:r>
          <a:r>
            <a:rPr lang="en-US" sz="1200" kern="1200" dirty="0"/>
            <a:t>: </a:t>
          </a:r>
          <a:r>
            <a:rPr lang="en-US" sz="1200" kern="1200" dirty="0" err="1"/>
            <a:t>pass_id</a:t>
          </a:r>
          <a:r>
            <a:rPr lang="en-US" sz="1200" kern="1200" dirty="0"/>
            <a:t>, </a:t>
          </a:r>
          <a:r>
            <a:rPr lang="en-US" sz="1200" kern="1200" dirty="0" err="1"/>
            <a:t>student_id</a:t>
          </a:r>
          <a:r>
            <a:rPr lang="en-US" sz="1200" kern="1200" dirty="0"/>
            <a:t>, </a:t>
          </a:r>
          <a:r>
            <a:rPr lang="en-US" sz="1200" kern="1200" dirty="0" err="1"/>
            <a:t>pass_type</a:t>
          </a:r>
          <a:r>
            <a:rPr lang="en-US" sz="1200" kern="1200" dirty="0"/>
            <a:t>, </a:t>
          </a:r>
          <a:r>
            <a:rPr lang="en-US" sz="1200" kern="1200" dirty="0" err="1"/>
            <a:t>start_date</a:t>
          </a:r>
          <a:r>
            <a:rPr lang="en-US" sz="1200" kern="1200" dirty="0"/>
            <a:t>, </a:t>
          </a:r>
          <a:r>
            <a:rPr lang="en-US" sz="1200" kern="1200" dirty="0" err="1"/>
            <a:t>end_date</a:t>
          </a:r>
          <a:r>
            <a:rPr lang="en-US" sz="1200" kern="1200" dirty="0"/>
            <a:t>, </a:t>
          </a:r>
          <a:r>
            <a:rPr lang="en-US" sz="1200" kern="1200" dirty="0" err="1"/>
            <a:t>approval_status</a:t>
          </a:r>
          <a:r>
            <a:rPr lang="en-US" sz="1200" kern="1200" dirty="0"/>
            <a:t>.</a:t>
          </a:r>
          <a:endParaRPr lang="en-IN" sz="1200" kern="1200" dirty="0"/>
        </a:p>
      </dsp:txBody>
      <dsp:txXfrm>
        <a:off x="6742015" y="2928094"/>
        <a:ext cx="2041892" cy="1225135"/>
      </dsp:txXfrm>
    </dsp:sp>
    <dsp:sp modelId="{4AADCF9E-45E6-4069-A85A-DA28231EA3F6}">
      <dsp:nvSpPr>
        <dsp:cNvPr id="0" name=""/>
        <dsp:cNvSpPr/>
      </dsp:nvSpPr>
      <dsp:spPr>
        <a:xfrm>
          <a:off x="8988096" y="2928094"/>
          <a:ext cx="2041892" cy="1225135"/>
        </a:xfrm>
        <a:prstGeom prst="rect">
          <a:avLst/>
        </a:prstGeom>
        <a:solidFill>
          <a:schemeClr val="accent1">
            <a:hueOff val="0"/>
            <a:satOff val="0"/>
            <a:lumOff val="0"/>
            <a:alphaOff val="0"/>
          </a:schemeClr>
        </a:solidFill>
        <a:ln>
          <a:noFill/>
        </a:ln>
        <a:effectLst/>
        <a:scene3d>
          <a:camera prst="orthographicFront"/>
          <a:lightRig rig="threePt" dir="t"/>
        </a:scene3d>
        <a:sp3d>
          <a:bevelT w="165100" prst="coolSlant"/>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err="1"/>
            <a:t>Hostel_Payments</a:t>
          </a:r>
          <a:r>
            <a:rPr lang="en-US" sz="1200" kern="1200" dirty="0"/>
            <a:t>: </a:t>
          </a:r>
          <a:r>
            <a:rPr lang="en-US" sz="1200" kern="1200" dirty="0" err="1"/>
            <a:t>payment_id</a:t>
          </a:r>
          <a:r>
            <a:rPr lang="en-US" sz="1200" kern="1200" dirty="0"/>
            <a:t>, </a:t>
          </a:r>
          <a:r>
            <a:rPr lang="en-US" sz="1200" kern="1200" dirty="0" err="1"/>
            <a:t>student_id</a:t>
          </a:r>
          <a:r>
            <a:rPr lang="en-US" sz="1200" kern="1200" dirty="0"/>
            <a:t>, </a:t>
          </a:r>
          <a:r>
            <a:rPr lang="en-US" sz="1200" kern="1200" dirty="0" err="1"/>
            <a:t>hostel_fee_paid</a:t>
          </a:r>
          <a:r>
            <a:rPr lang="en-US" sz="1200" kern="1200" dirty="0"/>
            <a:t>, </a:t>
          </a:r>
          <a:r>
            <a:rPr lang="en-US" sz="1200" kern="1200" dirty="0" err="1"/>
            <a:t>mess_fee_paid</a:t>
          </a:r>
          <a:r>
            <a:rPr lang="en-US" sz="1200" kern="1200" dirty="0"/>
            <a:t>, </a:t>
          </a:r>
          <a:r>
            <a:rPr lang="en-US" sz="1200" kern="1200" dirty="0" err="1"/>
            <a:t>payment_date</a:t>
          </a:r>
          <a:r>
            <a:rPr lang="en-US" sz="1200" kern="1200" dirty="0"/>
            <a:t>, </a:t>
          </a:r>
          <a:r>
            <a:rPr lang="en-US" sz="1200" kern="1200" dirty="0" err="1"/>
            <a:t>payment_due_date</a:t>
          </a:r>
          <a:r>
            <a:rPr lang="en-US" sz="1200" kern="1200" dirty="0"/>
            <a:t>.</a:t>
          </a:r>
          <a:endParaRPr lang="en-IN" sz="1200" kern="1200" dirty="0"/>
        </a:p>
      </dsp:txBody>
      <dsp:txXfrm>
        <a:off x="8988096" y="2928094"/>
        <a:ext cx="2041892" cy="1225135"/>
      </dsp:txXfrm>
    </dsp:sp>
    <dsp:sp modelId="{12E78ABF-8898-40E9-AA67-B11EB0281945}">
      <dsp:nvSpPr>
        <dsp:cNvPr id="0" name=""/>
        <dsp:cNvSpPr/>
      </dsp:nvSpPr>
      <dsp:spPr>
        <a:xfrm>
          <a:off x="2249852" y="4357419"/>
          <a:ext cx="2041892" cy="1225135"/>
        </a:xfrm>
        <a:prstGeom prst="rect">
          <a:avLst/>
        </a:prstGeom>
        <a:solidFill>
          <a:schemeClr val="accent1">
            <a:hueOff val="0"/>
            <a:satOff val="0"/>
            <a:lumOff val="0"/>
            <a:alphaOff val="0"/>
          </a:schemeClr>
        </a:solidFill>
        <a:ln>
          <a:noFill/>
        </a:ln>
        <a:effectLst/>
        <a:scene3d>
          <a:camera prst="orthographicFront"/>
          <a:lightRig rig="threePt" dir="t"/>
        </a:scene3d>
        <a:sp3d>
          <a:bevelT w="165100" prst="coolSlant"/>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err="1"/>
            <a:t>Education_Payments</a:t>
          </a:r>
          <a:r>
            <a:rPr lang="en-US" sz="1200" kern="1200" dirty="0"/>
            <a:t>: </a:t>
          </a:r>
          <a:r>
            <a:rPr lang="en-US" sz="1200" kern="1200" dirty="0" err="1"/>
            <a:t>payment_id</a:t>
          </a:r>
          <a:r>
            <a:rPr lang="en-US" sz="1200" kern="1200" dirty="0"/>
            <a:t>, </a:t>
          </a:r>
          <a:r>
            <a:rPr lang="en-US" sz="1200" kern="1200" dirty="0" err="1"/>
            <a:t>student_id</a:t>
          </a:r>
          <a:r>
            <a:rPr lang="en-US" sz="1200" kern="1200" dirty="0"/>
            <a:t>, </a:t>
          </a:r>
          <a:r>
            <a:rPr lang="en-US" sz="1200" kern="1200" dirty="0" err="1"/>
            <a:t>tuition_fee_paid</a:t>
          </a:r>
          <a:r>
            <a:rPr lang="en-US" sz="1200" kern="1200" dirty="0"/>
            <a:t>, </a:t>
          </a:r>
          <a:r>
            <a:rPr lang="en-US" sz="1200" kern="1200" dirty="0" err="1"/>
            <a:t>payment_date</a:t>
          </a:r>
          <a:r>
            <a:rPr lang="en-US" sz="1200" kern="1200" dirty="0"/>
            <a:t>, </a:t>
          </a:r>
          <a:r>
            <a:rPr lang="en-US" sz="1200" kern="1200" dirty="0" err="1"/>
            <a:t>payment_due_date</a:t>
          </a:r>
          <a:r>
            <a:rPr lang="en-US" sz="1200" kern="1200" dirty="0"/>
            <a:t>, </a:t>
          </a:r>
          <a:r>
            <a:rPr lang="en-US" sz="1200" kern="1200" dirty="0" err="1"/>
            <a:t>payment_type</a:t>
          </a:r>
          <a:r>
            <a:rPr lang="en-US" sz="1200" kern="1200" dirty="0"/>
            <a:t>.</a:t>
          </a:r>
          <a:endParaRPr lang="en-IN" sz="1200" kern="1200" dirty="0"/>
        </a:p>
      </dsp:txBody>
      <dsp:txXfrm>
        <a:off x="2249852" y="4357419"/>
        <a:ext cx="2041892" cy="1225135"/>
      </dsp:txXfrm>
    </dsp:sp>
    <dsp:sp modelId="{24331D04-492C-4B15-8B75-E554B3C788B2}">
      <dsp:nvSpPr>
        <dsp:cNvPr id="0" name=""/>
        <dsp:cNvSpPr/>
      </dsp:nvSpPr>
      <dsp:spPr>
        <a:xfrm>
          <a:off x="4495933" y="4357419"/>
          <a:ext cx="2041892" cy="1225135"/>
        </a:xfrm>
        <a:prstGeom prst="rect">
          <a:avLst/>
        </a:prstGeom>
        <a:solidFill>
          <a:schemeClr val="accent1">
            <a:hueOff val="0"/>
            <a:satOff val="0"/>
            <a:lumOff val="0"/>
            <a:alphaOff val="0"/>
          </a:schemeClr>
        </a:solidFill>
        <a:ln>
          <a:noFill/>
        </a:ln>
        <a:effectLst/>
        <a:scene3d>
          <a:camera prst="orthographicFront"/>
          <a:lightRig rig="threePt" dir="t"/>
        </a:scene3d>
        <a:sp3d>
          <a:bevelT w="165100" prst="coolSlant"/>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err="1"/>
            <a:t>Day_Scholar_Payments</a:t>
          </a:r>
          <a:r>
            <a:rPr lang="en-US" sz="1200" kern="1200" dirty="0"/>
            <a:t>: </a:t>
          </a:r>
          <a:r>
            <a:rPr lang="en-US" sz="1200" kern="1200" dirty="0" err="1"/>
            <a:t>payment_id</a:t>
          </a:r>
          <a:r>
            <a:rPr lang="en-US" sz="1200" kern="1200" dirty="0"/>
            <a:t>, </a:t>
          </a:r>
          <a:r>
            <a:rPr lang="en-US" sz="1200" kern="1200" dirty="0" err="1"/>
            <a:t>student_id</a:t>
          </a:r>
          <a:r>
            <a:rPr lang="en-US" sz="1200" kern="1200" dirty="0"/>
            <a:t>, </a:t>
          </a:r>
          <a:r>
            <a:rPr lang="en-US" sz="1200" kern="1200" dirty="0" err="1"/>
            <a:t>bus_fee_paid</a:t>
          </a:r>
          <a:r>
            <a:rPr lang="en-US" sz="1200" kern="1200" dirty="0"/>
            <a:t>, </a:t>
          </a:r>
          <a:r>
            <a:rPr lang="en-US" sz="1200" kern="1200" dirty="0" err="1"/>
            <a:t>payment_date</a:t>
          </a:r>
          <a:r>
            <a:rPr lang="en-US" sz="1200" kern="1200" dirty="0"/>
            <a:t>, </a:t>
          </a:r>
          <a:r>
            <a:rPr lang="en-US" sz="1200" kern="1200" dirty="0" err="1"/>
            <a:t>payment_due_date</a:t>
          </a:r>
          <a:r>
            <a:rPr lang="en-US" sz="1200" kern="1200" dirty="0"/>
            <a:t>, </a:t>
          </a:r>
          <a:r>
            <a:rPr lang="en-US" sz="1200" kern="1200" dirty="0" err="1"/>
            <a:t>payment_type</a:t>
          </a:r>
          <a:r>
            <a:rPr lang="en-US" sz="1200" kern="1200" dirty="0"/>
            <a:t>.</a:t>
          </a:r>
          <a:endParaRPr lang="en-IN" sz="1200" kern="1200" dirty="0"/>
        </a:p>
      </dsp:txBody>
      <dsp:txXfrm>
        <a:off x="4495933" y="4357419"/>
        <a:ext cx="2041892" cy="1225135"/>
      </dsp:txXfrm>
    </dsp:sp>
    <dsp:sp modelId="{CFD86E09-6C90-43FB-8D61-5E30433FD213}">
      <dsp:nvSpPr>
        <dsp:cNvPr id="0" name=""/>
        <dsp:cNvSpPr/>
      </dsp:nvSpPr>
      <dsp:spPr>
        <a:xfrm>
          <a:off x="6742015" y="4357419"/>
          <a:ext cx="2041892" cy="1225135"/>
        </a:xfrm>
        <a:prstGeom prst="rect">
          <a:avLst/>
        </a:prstGeom>
        <a:solidFill>
          <a:schemeClr val="accent1">
            <a:hueOff val="0"/>
            <a:satOff val="0"/>
            <a:lumOff val="0"/>
            <a:alphaOff val="0"/>
          </a:schemeClr>
        </a:solidFill>
        <a:ln>
          <a:noFill/>
        </a:ln>
        <a:effectLst/>
        <a:scene3d>
          <a:camera prst="orthographicFront"/>
          <a:lightRig rig="threePt" dir="t"/>
        </a:scene3d>
        <a:sp3d>
          <a:bevelT w="165100" prst="coolSlant"/>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err="1"/>
            <a:t>Hostel_Allocations</a:t>
          </a:r>
          <a:r>
            <a:rPr lang="en-US" sz="1200" b="1" kern="1200" dirty="0"/>
            <a:t>: </a:t>
          </a:r>
          <a:r>
            <a:rPr lang="en-US" sz="1200" kern="1200" dirty="0" err="1"/>
            <a:t>allocation_id</a:t>
          </a:r>
          <a:r>
            <a:rPr lang="en-US" sz="1200" kern="1200" dirty="0"/>
            <a:t>, </a:t>
          </a:r>
          <a:r>
            <a:rPr lang="en-US" sz="1200" kern="1200" dirty="0" err="1"/>
            <a:t>student_id</a:t>
          </a:r>
          <a:r>
            <a:rPr lang="en-US" sz="1200" kern="1200" dirty="0"/>
            <a:t>, </a:t>
          </a:r>
          <a:r>
            <a:rPr lang="en-US" sz="1200" kern="1200" dirty="0" err="1"/>
            <a:t>boys_hostel_id</a:t>
          </a:r>
          <a:r>
            <a:rPr lang="en-US" sz="1200" kern="1200" dirty="0"/>
            <a:t>, </a:t>
          </a:r>
          <a:r>
            <a:rPr lang="en-US" sz="1200" kern="1200" dirty="0" err="1"/>
            <a:t>girls_hostel_id</a:t>
          </a:r>
          <a:r>
            <a:rPr lang="en-US" sz="1200" kern="1200" dirty="0"/>
            <a:t>, </a:t>
          </a:r>
          <a:r>
            <a:rPr lang="en-US" sz="1200" kern="1200" dirty="0" err="1"/>
            <a:t>room_number</a:t>
          </a:r>
          <a:r>
            <a:rPr lang="en-US" sz="1200" kern="1200" dirty="0"/>
            <a:t>, </a:t>
          </a:r>
          <a:r>
            <a:rPr lang="en-US" sz="1200" kern="1200" dirty="0" err="1"/>
            <a:t>allocation_date</a:t>
          </a:r>
          <a:r>
            <a:rPr lang="en-US" sz="1200" kern="1200" dirty="0"/>
            <a:t>.</a:t>
          </a:r>
          <a:endParaRPr lang="en-IN" sz="1200" kern="1200" dirty="0"/>
        </a:p>
      </dsp:txBody>
      <dsp:txXfrm>
        <a:off x="6742015" y="4357419"/>
        <a:ext cx="2041892" cy="12251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3A5DE0-C8CD-489B-AC8C-3BEBB704F4E6}">
      <dsp:nvSpPr>
        <dsp:cNvPr id="0" name=""/>
        <dsp:cNvSpPr/>
      </dsp:nvSpPr>
      <dsp:spPr>
        <a:xfrm>
          <a:off x="0" y="268312"/>
          <a:ext cx="3408750" cy="204525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The </a:t>
          </a:r>
          <a:r>
            <a:rPr lang="en-US" sz="1500" b="1" kern="1200" dirty="0"/>
            <a:t>Department table </a:t>
          </a:r>
          <a:r>
            <a:rPr lang="en-US" sz="1500" kern="1200" dirty="0"/>
            <a:t>connects with Courses, Instructors, Students, and </a:t>
          </a:r>
          <a:r>
            <a:rPr lang="en-US" sz="1500" kern="1200" dirty="0" err="1"/>
            <a:t>Department_Heads</a:t>
          </a:r>
          <a:r>
            <a:rPr lang="en-US" sz="1500" kern="1200" dirty="0"/>
            <a:t> via </a:t>
          </a:r>
          <a:r>
            <a:rPr lang="en-US" sz="1500" kern="1200" dirty="0" err="1"/>
            <a:t>department_id</a:t>
          </a:r>
          <a:r>
            <a:rPr lang="en-US" sz="1500" kern="1200" dirty="0"/>
            <a:t>. Each department has multiple courses, instructors, and students, while each department is headed by one </a:t>
          </a:r>
          <a:r>
            <a:rPr lang="en-US" sz="1500" kern="1200" dirty="0" err="1"/>
            <a:t>Department_Head</a:t>
          </a:r>
          <a:r>
            <a:rPr lang="en-US" sz="1500" kern="1200" dirty="0"/>
            <a:t>.</a:t>
          </a:r>
          <a:endParaRPr lang="en-IN" sz="1500" kern="1200" dirty="0"/>
        </a:p>
      </dsp:txBody>
      <dsp:txXfrm>
        <a:off x="0" y="268312"/>
        <a:ext cx="3408750" cy="2045250"/>
      </dsp:txXfrm>
    </dsp:sp>
    <dsp:sp modelId="{6E05876A-E3E9-4B53-A730-AE7879FE7946}">
      <dsp:nvSpPr>
        <dsp:cNvPr id="0" name=""/>
        <dsp:cNvSpPr/>
      </dsp:nvSpPr>
      <dsp:spPr>
        <a:xfrm>
          <a:off x="3749625" y="268312"/>
          <a:ext cx="3408750" cy="204525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The </a:t>
          </a:r>
          <a:r>
            <a:rPr lang="en-US" sz="1500" b="1" kern="1200" dirty="0"/>
            <a:t>Courses table </a:t>
          </a:r>
          <a:r>
            <a:rPr lang="en-US" sz="1500" kern="1200" dirty="0"/>
            <a:t>is linked to Instructors and Grades through </a:t>
          </a:r>
          <a:r>
            <a:rPr lang="en-US" sz="1500" kern="1200" dirty="0" err="1"/>
            <a:t>course_id</a:t>
          </a:r>
          <a:r>
            <a:rPr lang="en-US" sz="1500" kern="1200" dirty="0"/>
            <a:t>, associating courses with instructors and student performance.</a:t>
          </a:r>
          <a:endParaRPr lang="en-IN" sz="1500" kern="1200" dirty="0"/>
        </a:p>
      </dsp:txBody>
      <dsp:txXfrm>
        <a:off x="3749625" y="268312"/>
        <a:ext cx="3408750" cy="2045250"/>
      </dsp:txXfrm>
    </dsp:sp>
    <dsp:sp modelId="{1DFD01BC-E1F0-4EFF-AD57-8856402845F3}">
      <dsp:nvSpPr>
        <dsp:cNvPr id="0" name=""/>
        <dsp:cNvSpPr/>
      </dsp:nvSpPr>
      <dsp:spPr>
        <a:xfrm>
          <a:off x="7499250" y="268312"/>
          <a:ext cx="3408750" cy="204525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The </a:t>
          </a:r>
          <a:r>
            <a:rPr lang="en-US" sz="1500" b="1" kern="1200" dirty="0"/>
            <a:t>Students</a:t>
          </a:r>
          <a:r>
            <a:rPr lang="en-US" sz="1500" kern="1200" dirty="0"/>
            <a:t> table is central, connecting to Departments, Hostels, Sports, Grades, </a:t>
          </a:r>
          <a:r>
            <a:rPr lang="en-US" sz="1500" kern="1200" dirty="0" err="1"/>
            <a:t>Pass_Requests</a:t>
          </a:r>
          <a:r>
            <a:rPr lang="en-US" sz="1500" kern="1200" dirty="0"/>
            <a:t>, Payments (Hostel, Education, Day Scholar), and </a:t>
          </a:r>
          <a:r>
            <a:rPr lang="en-US" sz="1500" kern="1200" dirty="0" err="1"/>
            <a:t>Hostel_Allocations</a:t>
          </a:r>
          <a:r>
            <a:rPr lang="en-US" sz="1500" kern="1200" dirty="0"/>
            <a:t> using </a:t>
          </a:r>
          <a:r>
            <a:rPr lang="en-US" sz="1500" kern="1200" dirty="0" err="1"/>
            <a:t>student_id</a:t>
          </a:r>
          <a:r>
            <a:rPr lang="en-US" sz="1500" kern="1200" dirty="0"/>
            <a:t>. It tracks student academics, accommodation, and financial records.</a:t>
          </a:r>
          <a:endParaRPr lang="en-IN" sz="1500" kern="1200" dirty="0"/>
        </a:p>
      </dsp:txBody>
      <dsp:txXfrm>
        <a:off x="7499250" y="268312"/>
        <a:ext cx="3408750" cy="2045250"/>
      </dsp:txXfrm>
    </dsp:sp>
    <dsp:sp modelId="{612F98B0-55DD-4AE3-B3CE-298B117719D3}">
      <dsp:nvSpPr>
        <dsp:cNvPr id="0" name=""/>
        <dsp:cNvSpPr/>
      </dsp:nvSpPr>
      <dsp:spPr>
        <a:xfrm>
          <a:off x="0" y="2654437"/>
          <a:ext cx="3408750" cy="204525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err="1"/>
            <a:t>Hostel_Wardens</a:t>
          </a:r>
          <a:r>
            <a:rPr lang="en-US" sz="1500" b="1" kern="1200" dirty="0"/>
            <a:t> </a:t>
          </a:r>
          <a:r>
            <a:rPr lang="en-US" sz="1500" kern="1200" dirty="0"/>
            <a:t>relate to both </a:t>
          </a:r>
          <a:r>
            <a:rPr lang="en-US" sz="1500" kern="1200" dirty="0" err="1"/>
            <a:t>Boys_Hostel</a:t>
          </a:r>
          <a:r>
            <a:rPr lang="en-US" sz="1500" kern="1200" dirty="0"/>
            <a:t> and </a:t>
          </a:r>
          <a:r>
            <a:rPr lang="en-US" sz="1500" kern="1200" dirty="0" err="1"/>
            <a:t>Girls_Hostel</a:t>
          </a:r>
          <a:r>
            <a:rPr lang="en-US" sz="1500" kern="1200" dirty="0"/>
            <a:t> via hostel IDs, assigning wardens to respective hostels.</a:t>
          </a:r>
          <a:endParaRPr lang="en-IN" sz="1500" kern="1200" dirty="0"/>
        </a:p>
      </dsp:txBody>
      <dsp:txXfrm>
        <a:off x="0" y="2654437"/>
        <a:ext cx="3408750" cy="2045250"/>
      </dsp:txXfrm>
    </dsp:sp>
    <dsp:sp modelId="{7184C49F-B3B9-4EB0-9D59-C16E6A5CC8A6}">
      <dsp:nvSpPr>
        <dsp:cNvPr id="0" name=""/>
        <dsp:cNvSpPr/>
      </dsp:nvSpPr>
      <dsp:spPr>
        <a:xfrm>
          <a:off x="3749625" y="2654437"/>
          <a:ext cx="3408750" cy="204525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The </a:t>
          </a:r>
          <a:r>
            <a:rPr lang="en-US" sz="1500" b="1" kern="1200" dirty="0"/>
            <a:t>Users</a:t>
          </a:r>
          <a:r>
            <a:rPr lang="en-US" sz="1500" kern="1200" dirty="0"/>
            <a:t> table links login credentials to roles like Student, Instructor, Warden, Office Staff, and Department Head, ensuring role-based access.</a:t>
          </a:r>
          <a:endParaRPr lang="en-IN" sz="1500" kern="1200" dirty="0"/>
        </a:p>
      </dsp:txBody>
      <dsp:txXfrm>
        <a:off x="3749625" y="2654437"/>
        <a:ext cx="3408750" cy="2045250"/>
      </dsp:txXfrm>
    </dsp:sp>
    <dsp:sp modelId="{C839F728-E944-4694-9ABB-1FD133353CD4}">
      <dsp:nvSpPr>
        <dsp:cNvPr id="0" name=""/>
        <dsp:cNvSpPr/>
      </dsp:nvSpPr>
      <dsp:spPr>
        <a:xfrm>
          <a:off x="7499250" y="2654437"/>
          <a:ext cx="3408750" cy="204525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Lastly, </a:t>
          </a:r>
          <a:r>
            <a:rPr lang="en-US" sz="1500" b="1" kern="1200" dirty="0"/>
            <a:t>salary </a:t>
          </a:r>
          <a:r>
            <a:rPr lang="en-US" sz="1500" kern="1200" dirty="0"/>
            <a:t>information is connected to Instructors, Wardens, Department Heads, and Office Staff via the Salary table.</a:t>
          </a:r>
          <a:endParaRPr lang="en-IN" sz="1500" kern="1200" dirty="0"/>
        </a:p>
      </dsp:txBody>
      <dsp:txXfrm>
        <a:off x="7499250" y="2654437"/>
        <a:ext cx="3408750" cy="20452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7EF333-362A-4300-8F55-9B0F56DC9A68}">
      <dsp:nvSpPr>
        <dsp:cNvPr id="0" name=""/>
        <dsp:cNvSpPr/>
      </dsp:nvSpPr>
      <dsp:spPr>
        <a:xfrm>
          <a:off x="781725" y="815702"/>
          <a:ext cx="1560561" cy="1860594"/>
        </a:xfrm>
        <a:prstGeom prst="arc">
          <a:avLst>
            <a:gd name="adj1" fmla="val 13200000"/>
            <a:gd name="adj2" fmla="val 19200000"/>
          </a:avLst>
        </a:prstGeom>
        <a:noFill/>
        <a:ln w="10795" cap="flat" cmpd="sng" algn="ctr">
          <a:solidFill>
            <a:schemeClr val="accent3">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48476097-B28E-4852-9DAA-747D932C2936}">
      <dsp:nvSpPr>
        <dsp:cNvPr id="0" name=""/>
        <dsp:cNvSpPr/>
      </dsp:nvSpPr>
      <dsp:spPr>
        <a:xfrm>
          <a:off x="781725" y="815702"/>
          <a:ext cx="1560561" cy="1860594"/>
        </a:xfrm>
        <a:prstGeom prst="arc">
          <a:avLst>
            <a:gd name="adj1" fmla="val 2400000"/>
            <a:gd name="adj2" fmla="val 8400000"/>
          </a:avLst>
        </a:prstGeom>
        <a:noFill/>
        <a:ln w="10795" cap="flat" cmpd="sng" algn="ctr">
          <a:solidFill>
            <a:schemeClr val="accent3">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16466CE6-6B95-439F-B119-931F2E88EF15}">
      <dsp:nvSpPr>
        <dsp:cNvPr id="0" name=""/>
        <dsp:cNvSpPr/>
      </dsp:nvSpPr>
      <dsp:spPr>
        <a:xfrm>
          <a:off x="1444" y="1150609"/>
          <a:ext cx="3121122" cy="1190780"/>
        </a:xfrm>
        <a:prstGeom prst="rect">
          <a:avLst/>
        </a:prstGeom>
        <a:noFill/>
        <a:ln w="9525" cap="flat" cmpd="sng" algn="ctr">
          <a:noFill/>
          <a:prstDash val="solid"/>
        </a:ln>
        <a:effectLst/>
        <a:scene3d>
          <a:camera prst="perspectiveFront"/>
          <a:lightRig rig="threePt" dir="t"/>
        </a:scene3d>
        <a:sp3d/>
      </dsp:spPr>
      <dsp:style>
        <a:lnRef idx="1">
          <a:scrgbClr r="0" g="0" b="0"/>
        </a:lnRef>
        <a:fillRef idx="1">
          <a:scrgbClr r="0" g="0" b="0"/>
        </a:fillRef>
        <a:effectRef idx="2">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0" kern="1200" cap="none" spc="0" dirty="0">
              <a:ln w="0"/>
              <a:solidFill>
                <a:schemeClr val="bg1"/>
              </a:solidFill>
              <a:effectLst>
                <a:outerShdw blurRad="38100" dist="19050" dir="2700000" algn="tl" rotWithShape="0">
                  <a:schemeClr val="dk1">
                    <a:alpha val="40000"/>
                  </a:schemeClr>
                </a:outerShdw>
              </a:effectLst>
            </a:rPr>
            <a:t>At the core is a centralized MySQL database, which organizes all entities like Students, Departments, Courses, Hostel information, Staff, and Payments into well-defined relational tables. The system follows an entity-relationship (ER) model, establishing clear connections between tables to ensure data consistency and reduce redundancy.</a:t>
          </a:r>
          <a:endParaRPr lang="en-IN" sz="1200" b="0" kern="1200" cap="none" spc="0" dirty="0">
            <a:ln w="0"/>
            <a:solidFill>
              <a:schemeClr val="bg1"/>
            </a:solidFill>
            <a:effectLst>
              <a:outerShdw blurRad="38100" dist="19050" dir="2700000" algn="tl" rotWithShape="0">
                <a:schemeClr val="dk1">
                  <a:alpha val="40000"/>
                </a:schemeClr>
              </a:outerShdw>
            </a:effectLst>
          </a:endParaRPr>
        </a:p>
      </dsp:txBody>
      <dsp:txXfrm>
        <a:off x="1444" y="1150609"/>
        <a:ext cx="3121122" cy="1190780"/>
      </dsp:txXfrm>
    </dsp:sp>
    <dsp:sp modelId="{CCC18464-0504-468A-9159-087113208198}">
      <dsp:nvSpPr>
        <dsp:cNvPr id="0" name=""/>
        <dsp:cNvSpPr/>
      </dsp:nvSpPr>
      <dsp:spPr>
        <a:xfrm>
          <a:off x="4545108" y="815702"/>
          <a:ext cx="1567179" cy="1860594"/>
        </a:xfrm>
        <a:prstGeom prst="arc">
          <a:avLst>
            <a:gd name="adj1" fmla="val 13200000"/>
            <a:gd name="adj2" fmla="val 19200000"/>
          </a:avLst>
        </a:prstGeom>
        <a:noFill/>
        <a:ln w="10795" cap="flat" cmpd="sng" algn="ctr">
          <a:solidFill>
            <a:schemeClr val="accent3">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8021A30C-A930-404D-AD16-F7E4A8ACD3C1}">
      <dsp:nvSpPr>
        <dsp:cNvPr id="0" name=""/>
        <dsp:cNvSpPr/>
      </dsp:nvSpPr>
      <dsp:spPr>
        <a:xfrm>
          <a:off x="4545108" y="815702"/>
          <a:ext cx="1567179" cy="1860594"/>
        </a:xfrm>
        <a:prstGeom prst="arc">
          <a:avLst>
            <a:gd name="adj1" fmla="val 2400000"/>
            <a:gd name="adj2" fmla="val 8400000"/>
          </a:avLst>
        </a:prstGeom>
        <a:noFill/>
        <a:ln w="10795" cap="flat" cmpd="sng" algn="ctr">
          <a:solidFill>
            <a:schemeClr val="accent3">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78D32E63-53D6-4C04-9396-F958B056E4D8}">
      <dsp:nvSpPr>
        <dsp:cNvPr id="0" name=""/>
        <dsp:cNvSpPr/>
      </dsp:nvSpPr>
      <dsp:spPr>
        <a:xfrm>
          <a:off x="3761518" y="1150609"/>
          <a:ext cx="3134358" cy="1190780"/>
        </a:xfrm>
        <a:prstGeom prst="rect">
          <a:avLst/>
        </a:prstGeom>
        <a:noFill/>
        <a:ln w="9525" cap="flat" cmpd="sng" algn="ctr">
          <a:noFill/>
          <a:prstDash val="solid"/>
        </a:ln>
        <a:effectLst/>
        <a:scene3d>
          <a:camera prst="perspectiveFront"/>
          <a:lightRig rig="threePt" dir="t"/>
        </a:scene3d>
        <a:sp3d/>
      </dsp:spPr>
      <dsp:style>
        <a:lnRef idx="1">
          <a:scrgbClr r="0" g="0" b="0"/>
        </a:lnRef>
        <a:fillRef idx="1">
          <a:scrgbClr r="0" g="0" b="0"/>
        </a:fillRef>
        <a:effectRef idx="2">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0" kern="1200" cap="none" spc="0" dirty="0">
              <a:ln w="0"/>
              <a:solidFill>
                <a:schemeClr val="bg1"/>
              </a:solidFill>
              <a:effectLst>
                <a:outerShdw blurRad="38100" dist="19050" dir="2700000" algn="tl" rotWithShape="0">
                  <a:schemeClr val="dk1">
                    <a:alpha val="40000"/>
                  </a:schemeClr>
                </a:outerShdw>
              </a:effectLst>
            </a:rPr>
            <a:t>The front-end is built using HTML and CSS to provide a user-friendly interface for students, staff, and administrators. It interacts with the back-end through PHP, which handles the server-side logic and connects the front-end to the database using XAMPP.</a:t>
          </a:r>
          <a:endParaRPr lang="en-IN" sz="1200" b="0" kern="1200" cap="none" spc="0" dirty="0">
            <a:ln w="0"/>
            <a:solidFill>
              <a:schemeClr val="bg1"/>
            </a:solidFill>
            <a:effectLst>
              <a:outerShdw blurRad="38100" dist="19050" dir="2700000" algn="tl" rotWithShape="0">
                <a:schemeClr val="dk1">
                  <a:alpha val="40000"/>
                </a:schemeClr>
              </a:outerShdw>
            </a:effectLst>
          </a:endParaRPr>
        </a:p>
      </dsp:txBody>
      <dsp:txXfrm>
        <a:off x="3761518" y="1150609"/>
        <a:ext cx="3134358" cy="1190780"/>
      </dsp:txXfrm>
    </dsp:sp>
    <dsp:sp modelId="{9D049402-58AC-4A77-9E34-5A97710293C9}">
      <dsp:nvSpPr>
        <dsp:cNvPr id="0" name=""/>
        <dsp:cNvSpPr/>
      </dsp:nvSpPr>
      <dsp:spPr>
        <a:xfrm>
          <a:off x="8325133" y="815702"/>
          <a:ext cx="1580612" cy="1860594"/>
        </a:xfrm>
        <a:prstGeom prst="arc">
          <a:avLst>
            <a:gd name="adj1" fmla="val 13200000"/>
            <a:gd name="adj2" fmla="val 19200000"/>
          </a:avLst>
        </a:prstGeom>
        <a:noFill/>
        <a:ln w="10795" cap="flat" cmpd="sng" algn="ctr">
          <a:solidFill>
            <a:schemeClr val="accent3">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28AB5E44-D043-4BD2-B754-4A9BBBBA4654}">
      <dsp:nvSpPr>
        <dsp:cNvPr id="0" name=""/>
        <dsp:cNvSpPr/>
      </dsp:nvSpPr>
      <dsp:spPr>
        <a:xfrm>
          <a:off x="8325133" y="815702"/>
          <a:ext cx="1580612" cy="1860594"/>
        </a:xfrm>
        <a:prstGeom prst="arc">
          <a:avLst>
            <a:gd name="adj1" fmla="val 2400000"/>
            <a:gd name="adj2" fmla="val 8400000"/>
          </a:avLst>
        </a:prstGeom>
        <a:noFill/>
        <a:ln w="10795" cap="flat" cmpd="sng" algn="ctr">
          <a:solidFill>
            <a:schemeClr val="accent3">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BE3FDA38-9F22-44C0-8B89-8B78B83AEB50}">
      <dsp:nvSpPr>
        <dsp:cNvPr id="0" name=""/>
        <dsp:cNvSpPr/>
      </dsp:nvSpPr>
      <dsp:spPr>
        <a:xfrm>
          <a:off x="7534827" y="1150609"/>
          <a:ext cx="3161224" cy="1190780"/>
        </a:xfrm>
        <a:prstGeom prst="rect">
          <a:avLst/>
        </a:prstGeom>
        <a:noFill/>
        <a:ln w="9525" cap="flat" cmpd="sng" algn="ctr">
          <a:noFill/>
          <a:prstDash val="solid"/>
        </a:ln>
        <a:effectLst/>
        <a:scene3d>
          <a:camera prst="perspectiveFront"/>
          <a:lightRig rig="threePt" dir="t"/>
        </a:scene3d>
        <a:sp3d/>
      </dsp:spPr>
      <dsp:style>
        <a:lnRef idx="1">
          <a:scrgbClr r="0" g="0" b="0"/>
        </a:lnRef>
        <a:fillRef idx="1">
          <a:scrgbClr r="0" g="0" b="0"/>
        </a:fillRef>
        <a:effectRef idx="2">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0" kern="1200" cap="none" spc="0" dirty="0">
              <a:ln w="0"/>
              <a:solidFill>
                <a:schemeClr val="bg1"/>
              </a:solidFill>
              <a:effectLst>
                <a:outerShdw blurRad="38100" dist="19050" dir="2700000" algn="tl" rotWithShape="0">
                  <a:schemeClr val="dk1">
                    <a:alpha val="40000"/>
                  </a:schemeClr>
                </a:outerShdw>
              </a:effectLst>
            </a:rPr>
            <a:t>The design ensures role-based access where users log in as Students, Instructors, Department Heads, Hostel Wardens, or Office Staff, each accessing relevant modules and data. The system also integrates validation, reporting, and secure data handling mechanisms to support efficient student management operations.</a:t>
          </a:r>
          <a:endParaRPr lang="en-IN" sz="1200" b="0" kern="1200" cap="none" spc="0" dirty="0">
            <a:ln w="0"/>
            <a:solidFill>
              <a:schemeClr val="bg1"/>
            </a:solidFill>
            <a:effectLst>
              <a:outerShdw blurRad="38100" dist="19050" dir="2700000" algn="tl" rotWithShape="0">
                <a:schemeClr val="dk1">
                  <a:alpha val="40000"/>
                </a:schemeClr>
              </a:outerShdw>
            </a:effectLst>
          </a:endParaRPr>
        </a:p>
      </dsp:txBody>
      <dsp:txXfrm>
        <a:off x="7534827" y="1150609"/>
        <a:ext cx="3161224" cy="11907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54F726-DD50-43B6-8AB3-3E5389F781C7}">
      <dsp:nvSpPr>
        <dsp:cNvPr id="0" name=""/>
        <dsp:cNvSpPr/>
      </dsp:nvSpPr>
      <dsp:spPr>
        <a:xfrm>
          <a:off x="0" y="1011"/>
          <a:ext cx="11569863"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E5FF83-AA43-4A05-B078-116A10778C7D}">
      <dsp:nvSpPr>
        <dsp:cNvPr id="0" name=""/>
        <dsp:cNvSpPr/>
      </dsp:nvSpPr>
      <dsp:spPr>
        <a:xfrm>
          <a:off x="0" y="1011"/>
          <a:ext cx="2313972" cy="2070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1.Department and Related Tables</a:t>
          </a:r>
          <a:endParaRPr lang="en-IN" sz="2400" kern="1200" dirty="0"/>
        </a:p>
      </dsp:txBody>
      <dsp:txXfrm>
        <a:off x="0" y="1011"/>
        <a:ext cx="2313972" cy="2070125"/>
      </dsp:txXfrm>
    </dsp:sp>
    <dsp:sp modelId="{F0FB2CEC-42CE-46CB-B2A1-436089CDC604}">
      <dsp:nvSpPr>
        <dsp:cNvPr id="0" name=""/>
        <dsp:cNvSpPr/>
      </dsp:nvSpPr>
      <dsp:spPr>
        <a:xfrm>
          <a:off x="2487520" y="25346"/>
          <a:ext cx="9082343" cy="486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Department ↔ </a:t>
          </a:r>
          <a:r>
            <a:rPr lang="en-US" sz="1400" kern="1200" dirty="0" err="1"/>
            <a:t>Department_Heads</a:t>
          </a:r>
          <a:r>
            <a:rPr lang="en-US" sz="1400" kern="1200" dirty="0"/>
            <a:t> (One-to-One): </a:t>
          </a:r>
          <a:r>
            <a:rPr lang="en-US" sz="1400" kern="1200" dirty="0" err="1"/>
            <a:t>department_id</a:t>
          </a:r>
          <a:r>
            <a:rPr lang="en-US" sz="1400" kern="1200" dirty="0"/>
            <a:t> (FK) in </a:t>
          </a:r>
          <a:r>
            <a:rPr lang="en-US" sz="1400" kern="1200" dirty="0" err="1"/>
            <a:t>Department_Heads</a:t>
          </a:r>
          <a:r>
            <a:rPr lang="en-US" sz="1400" kern="1200" dirty="0"/>
            <a:t> references Department.</a:t>
          </a:r>
          <a:endParaRPr lang="en-IN" sz="1400" kern="1200" dirty="0"/>
        </a:p>
      </dsp:txBody>
      <dsp:txXfrm>
        <a:off x="2487520" y="25346"/>
        <a:ext cx="9082343" cy="486701"/>
      </dsp:txXfrm>
    </dsp:sp>
    <dsp:sp modelId="{907FFB58-B8AA-44E5-B3BE-3BE3EFBD83B8}">
      <dsp:nvSpPr>
        <dsp:cNvPr id="0" name=""/>
        <dsp:cNvSpPr/>
      </dsp:nvSpPr>
      <dsp:spPr>
        <a:xfrm>
          <a:off x="2313972" y="512048"/>
          <a:ext cx="9255891"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D4A1D5-BE2E-4F4F-99D1-87875BA48748}">
      <dsp:nvSpPr>
        <dsp:cNvPr id="0" name=""/>
        <dsp:cNvSpPr/>
      </dsp:nvSpPr>
      <dsp:spPr>
        <a:xfrm>
          <a:off x="2487520" y="536383"/>
          <a:ext cx="9082343" cy="486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Department ↔ Courses (One-to-Many): </a:t>
          </a:r>
          <a:r>
            <a:rPr lang="en-US" sz="1400" kern="1200" dirty="0" err="1"/>
            <a:t>department_id</a:t>
          </a:r>
          <a:r>
            <a:rPr lang="en-US" sz="1400" kern="1200" dirty="0"/>
            <a:t> (FK) in Courses references Department.</a:t>
          </a:r>
          <a:endParaRPr lang="en-IN" sz="1400" kern="1200" dirty="0"/>
        </a:p>
      </dsp:txBody>
      <dsp:txXfrm>
        <a:off x="2487520" y="536383"/>
        <a:ext cx="9082343" cy="486701"/>
      </dsp:txXfrm>
    </dsp:sp>
    <dsp:sp modelId="{502BC795-0511-4A2E-9919-A20931E4ECB1}">
      <dsp:nvSpPr>
        <dsp:cNvPr id="0" name=""/>
        <dsp:cNvSpPr/>
      </dsp:nvSpPr>
      <dsp:spPr>
        <a:xfrm>
          <a:off x="2313972" y="1023085"/>
          <a:ext cx="9255891"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9D03826-08D7-4D54-85C5-264108A66D2D}">
      <dsp:nvSpPr>
        <dsp:cNvPr id="0" name=""/>
        <dsp:cNvSpPr/>
      </dsp:nvSpPr>
      <dsp:spPr>
        <a:xfrm>
          <a:off x="2487520" y="1047420"/>
          <a:ext cx="9082343" cy="486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Department ↔ Instructors (One-to-Many): </a:t>
          </a:r>
          <a:r>
            <a:rPr lang="en-US" sz="1400" kern="1200" dirty="0" err="1"/>
            <a:t>department_id</a:t>
          </a:r>
          <a:r>
            <a:rPr lang="en-US" sz="1400" kern="1200" dirty="0"/>
            <a:t> (FK) in Instructors references Department.</a:t>
          </a:r>
          <a:endParaRPr lang="en-IN" sz="1400" kern="1200" dirty="0"/>
        </a:p>
      </dsp:txBody>
      <dsp:txXfrm>
        <a:off x="2487520" y="1047420"/>
        <a:ext cx="9082343" cy="486701"/>
      </dsp:txXfrm>
    </dsp:sp>
    <dsp:sp modelId="{3D58C4EB-424B-4B4B-8556-C3EA8765BA1A}">
      <dsp:nvSpPr>
        <dsp:cNvPr id="0" name=""/>
        <dsp:cNvSpPr/>
      </dsp:nvSpPr>
      <dsp:spPr>
        <a:xfrm>
          <a:off x="2313972" y="1534122"/>
          <a:ext cx="9255891"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3564631-232A-4810-9A05-A57F8DEE22A7}">
      <dsp:nvSpPr>
        <dsp:cNvPr id="0" name=""/>
        <dsp:cNvSpPr/>
      </dsp:nvSpPr>
      <dsp:spPr>
        <a:xfrm>
          <a:off x="2487520" y="1558457"/>
          <a:ext cx="9082343" cy="486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Department ↔ Students (One-to-Many): </a:t>
          </a:r>
          <a:r>
            <a:rPr lang="en-US" sz="1400" kern="1200" dirty="0" err="1"/>
            <a:t>department_id</a:t>
          </a:r>
          <a:r>
            <a:rPr lang="en-US" sz="1400" kern="1200" dirty="0"/>
            <a:t> (FK) in Students references Department.</a:t>
          </a:r>
          <a:endParaRPr lang="en-IN" sz="1400" kern="1200" dirty="0"/>
        </a:p>
      </dsp:txBody>
      <dsp:txXfrm>
        <a:off x="2487520" y="1558457"/>
        <a:ext cx="9082343" cy="486701"/>
      </dsp:txXfrm>
    </dsp:sp>
    <dsp:sp modelId="{F3FFE05E-21EE-4159-A779-28826B0FE3BE}">
      <dsp:nvSpPr>
        <dsp:cNvPr id="0" name=""/>
        <dsp:cNvSpPr/>
      </dsp:nvSpPr>
      <dsp:spPr>
        <a:xfrm>
          <a:off x="2313972" y="2045159"/>
          <a:ext cx="9255891"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B4FD42-0FEB-4299-B425-F42DA3C09602}">
      <dsp:nvSpPr>
        <dsp:cNvPr id="0" name=""/>
        <dsp:cNvSpPr/>
      </dsp:nvSpPr>
      <dsp:spPr>
        <a:xfrm>
          <a:off x="0" y="0"/>
          <a:ext cx="11600344"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610C06-9EDC-4271-98A3-CF9D6DB48F79}">
      <dsp:nvSpPr>
        <dsp:cNvPr id="0" name=""/>
        <dsp:cNvSpPr/>
      </dsp:nvSpPr>
      <dsp:spPr>
        <a:xfrm>
          <a:off x="0" y="0"/>
          <a:ext cx="2320068" cy="3139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2. Users and Related Entities</a:t>
          </a:r>
          <a:endParaRPr lang="en-IN" sz="2400" kern="1200" dirty="0"/>
        </a:p>
      </dsp:txBody>
      <dsp:txXfrm>
        <a:off x="0" y="0"/>
        <a:ext cx="2320068" cy="3139321"/>
      </dsp:txXfrm>
    </dsp:sp>
    <dsp:sp modelId="{52B04A5A-0A85-4C58-84D6-68C7A0CF6DF7}">
      <dsp:nvSpPr>
        <dsp:cNvPr id="0" name=""/>
        <dsp:cNvSpPr/>
      </dsp:nvSpPr>
      <dsp:spPr>
        <a:xfrm>
          <a:off x="2494073" y="29584"/>
          <a:ext cx="9106270" cy="5916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Users ↔ Students (One-to-One): </a:t>
          </a:r>
          <a:r>
            <a:rPr lang="en-US" sz="1400" kern="1200" dirty="0" err="1"/>
            <a:t>student_id</a:t>
          </a:r>
          <a:r>
            <a:rPr lang="en-US" sz="1400" kern="1200" dirty="0"/>
            <a:t> (FK) in Users references Students.</a:t>
          </a:r>
          <a:endParaRPr lang="en-IN" sz="1400" kern="1200" dirty="0"/>
        </a:p>
      </dsp:txBody>
      <dsp:txXfrm>
        <a:off x="2494073" y="29584"/>
        <a:ext cx="9106270" cy="591688"/>
      </dsp:txXfrm>
    </dsp:sp>
    <dsp:sp modelId="{39A7502A-DED8-41FD-A243-2C8EBB27417B}">
      <dsp:nvSpPr>
        <dsp:cNvPr id="0" name=""/>
        <dsp:cNvSpPr/>
      </dsp:nvSpPr>
      <dsp:spPr>
        <a:xfrm>
          <a:off x="2320068" y="621272"/>
          <a:ext cx="9280275"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5C2A94-93CB-472E-BE35-C1603A8AF8A9}">
      <dsp:nvSpPr>
        <dsp:cNvPr id="0" name=""/>
        <dsp:cNvSpPr/>
      </dsp:nvSpPr>
      <dsp:spPr>
        <a:xfrm>
          <a:off x="2494073" y="650857"/>
          <a:ext cx="9106270" cy="5916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Users ↔ Instructors (One-to-One): instructor_id (FK) in Users references Instructors.</a:t>
          </a:r>
          <a:endParaRPr lang="en-IN" sz="1400" kern="1200"/>
        </a:p>
      </dsp:txBody>
      <dsp:txXfrm>
        <a:off x="2494073" y="650857"/>
        <a:ext cx="9106270" cy="591688"/>
      </dsp:txXfrm>
    </dsp:sp>
    <dsp:sp modelId="{9EF165E5-0C7E-4F34-B123-FF3D5FBD4EAE}">
      <dsp:nvSpPr>
        <dsp:cNvPr id="0" name=""/>
        <dsp:cNvSpPr/>
      </dsp:nvSpPr>
      <dsp:spPr>
        <a:xfrm>
          <a:off x="2320068" y="1242545"/>
          <a:ext cx="9280275"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517B72D-008F-4849-A353-114A83552017}">
      <dsp:nvSpPr>
        <dsp:cNvPr id="0" name=""/>
        <dsp:cNvSpPr/>
      </dsp:nvSpPr>
      <dsp:spPr>
        <a:xfrm>
          <a:off x="2494073" y="1272130"/>
          <a:ext cx="9106270" cy="5916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Users ↔ </a:t>
          </a:r>
          <a:r>
            <a:rPr lang="en-US" sz="1400" kern="1200" dirty="0" err="1"/>
            <a:t>Department_Heads</a:t>
          </a:r>
          <a:r>
            <a:rPr lang="en-US" sz="1400" kern="1200" dirty="0"/>
            <a:t> (One-to-One): </a:t>
          </a:r>
          <a:r>
            <a:rPr lang="en-US" sz="1400" kern="1200" dirty="0" err="1"/>
            <a:t>department_head_id</a:t>
          </a:r>
          <a:r>
            <a:rPr lang="en-US" sz="1400" kern="1200" dirty="0"/>
            <a:t> (FK) in Users references </a:t>
          </a:r>
          <a:r>
            <a:rPr lang="en-US" sz="1400" kern="1200" dirty="0" err="1"/>
            <a:t>Department_Heads</a:t>
          </a:r>
          <a:r>
            <a:rPr lang="en-US" sz="1400" kern="1200" dirty="0"/>
            <a:t>.</a:t>
          </a:r>
          <a:endParaRPr lang="en-IN" sz="1400" kern="1200" dirty="0"/>
        </a:p>
      </dsp:txBody>
      <dsp:txXfrm>
        <a:off x="2494073" y="1272130"/>
        <a:ext cx="9106270" cy="591688"/>
      </dsp:txXfrm>
    </dsp:sp>
    <dsp:sp modelId="{4E2B3DAC-1972-47E3-B7F8-58B290C8663D}">
      <dsp:nvSpPr>
        <dsp:cNvPr id="0" name=""/>
        <dsp:cNvSpPr/>
      </dsp:nvSpPr>
      <dsp:spPr>
        <a:xfrm>
          <a:off x="2320068" y="1863818"/>
          <a:ext cx="9280275"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B9EE609-20A5-4A98-B0B7-AD672F972F03}">
      <dsp:nvSpPr>
        <dsp:cNvPr id="0" name=""/>
        <dsp:cNvSpPr/>
      </dsp:nvSpPr>
      <dsp:spPr>
        <a:xfrm>
          <a:off x="2494073" y="1893402"/>
          <a:ext cx="9106270" cy="5916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Users ↔ Hostel_Wardens (One-to-One): warden_id (FK) in Users references Hostel_Wardens.</a:t>
          </a:r>
          <a:endParaRPr lang="en-IN" sz="1400" kern="1200"/>
        </a:p>
      </dsp:txBody>
      <dsp:txXfrm>
        <a:off x="2494073" y="1893402"/>
        <a:ext cx="9106270" cy="591688"/>
      </dsp:txXfrm>
    </dsp:sp>
    <dsp:sp modelId="{37F4D34E-94E3-45D9-84D7-397C91A99F40}">
      <dsp:nvSpPr>
        <dsp:cNvPr id="0" name=""/>
        <dsp:cNvSpPr/>
      </dsp:nvSpPr>
      <dsp:spPr>
        <a:xfrm>
          <a:off x="2320068" y="2485091"/>
          <a:ext cx="9280275"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2117884-A162-4D38-97EB-31568598E8C8}">
      <dsp:nvSpPr>
        <dsp:cNvPr id="0" name=""/>
        <dsp:cNvSpPr/>
      </dsp:nvSpPr>
      <dsp:spPr>
        <a:xfrm>
          <a:off x="2494073" y="2514675"/>
          <a:ext cx="9106270" cy="5916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Users ↔ </a:t>
          </a:r>
          <a:r>
            <a:rPr lang="en-US" sz="1400" kern="1200" dirty="0" err="1"/>
            <a:t>Office_Staff</a:t>
          </a:r>
          <a:r>
            <a:rPr lang="en-US" sz="1400" kern="1200" dirty="0"/>
            <a:t> (One-to-One): </a:t>
          </a:r>
          <a:r>
            <a:rPr lang="en-US" sz="1400" kern="1200" dirty="0" err="1"/>
            <a:t>staff_id</a:t>
          </a:r>
          <a:r>
            <a:rPr lang="en-US" sz="1400" kern="1200" dirty="0"/>
            <a:t> (FK) in Users references </a:t>
          </a:r>
          <a:r>
            <a:rPr lang="en-US" sz="1400" kern="1200" dirty="0" err="1"/>
            <a:t>Office_Staff</a:t>
          </a:r>
          <a:r>
            <a:rPr lang="en-US" sz="1400" kern="1200" dirty="0"/>
            <a:t>.</a:t>
          </a:r>
          <a:endParaRPr lang="en-IN" sz="1400" kern="1200" dirty="0"/>
        </a:p>
      </dsp:txBody>
      <dsp:txXfrm>
        <a:off x="2494073" y="2514675"/>
        <a:ext cx="9106270" cy="591688"/>
      </dsp:txXfrm>
    </dsp:sp>
    <dsp:sp modelId="{43FA764C-2C7D-4F7B-A770-DA092329F7EC}">
      <dsp:nvSpPr>
        <dsp:cNvPr id="0" name=""/>
        <dsp:cNvSpPr/>
      </dsp:nvSpPr>
      <dsp:spPr>
        <a:xfrm>
          <a:off x="2320068" y="3106364"/>
          <a:ext cx="9280275"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00D0B1-973C-44D2-BDB5-2ABF8226DD0C}">
      <dsp:nvSpPr>
        <dsp:cNvPr id="0" name=""/>
        <dsp:cNvSpPr/>
      </dsp:nvSpPr>
      <dsp:spPr>
        <a:xfrm>
          <a:off x="0" y="0"/>
          <a:ext cx="1169055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4150D4-2BD1-4E15-B916-E90426C8044E}">
      <dsp:nvSpPr>
        <dsp:cNvPr id="0" name=""/>
        <dsp:cNvSpPr/>
      </dsp:nvSpPr>
      <dsp:spPr>
        <a:xfrm>
          <a:off x="0" y="0"/>
          <a:ext cx="2338111" cy="2246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IN" sz="2400" kern="1200" dirty="0"/>
            <a:t>3. Hostel Management</a:t>
          </a:r>
        </a:p>
      </dsp:txBody>
      <dsp:txXfrm>
        <a:off x="0" y="0"/>
        <a:ext cx="2338111" cy="2246769"/>
      </dsp:txXfrm>
    </dsp:sp>
    <dsp:sp modelId="{0D36B0C7-E676-40C2-A76F-CB90AD369D18}">
      <dsp:nvSpPr>
        <dsp:cNvPr id="0" name=""/>
        <dsp:cNvSpPr/>
      </dsp:nvSpPr>
      <dsp:spPr>
        <a:xfrm>
          <a:off x="2513469" y="21173"/>
          <a:ext cx="9177085" cy="423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IN" sz="1300" kern="1200" dirty="0" err="1"/>
            <a:t>Boys_Hostel</a:t>
          </a:r>
          <a:r>
            <a:rPr lang="en-IN" sz="1300" kern="1200" dirty="0"/>
            <a:t> ↔ </a:t>
          </a:r>
          <a:r>
            <a:rPr lang="en-IN" sz="1300" kern="1200" dirty="0" err="1"/>
            <a:t>Hostel_Wardens</a:t>
          </a:r>
          <a:r>
            <a:rPr lang="en-IN" sz="1300" kern="1200" dirty="0"/>
            <a:t> (One-to-Many): </a:t>
          </a:r>
          <a:r>
            <a:rPr lang="en-IN" sz="1300" kern="1200" dirty="0" err="1"/>
            <a:t>boys_hostel_id</a:t>
          </a:r>
          <a:r>
            <a:rPr lang="en-IN" sz="1300" kern="1200" dirty="0"/>
            <a:t> (FK) in </a:t>
          </a:r>
          <a:r>
            <a:rPr lang="en-IN" sz="1300" kern="1200" dirty="0" err="1"/>
            <a:t>Hostel_Wardens</a:t>
          </a:r>
          <a:r>
            <a:rPr lang="en-IN" sz="1300" kern="1200" dirty="0"/>
            <a:t> references </a:t>
          </a:r>
          <a:r>
            <a:rPr lang="en-IN" sz="1300" kern="1200" dirty="0" err="1"/>
            <a:t>Boys_Hostel</a:t>
          </a:r>
          <a:r>
            <a:rPr lang="en-IN" sz="1300" kern="1200" dirty="0"/>
            <a:t>.</a:t>
          </a:r>
        </a:p>
      </dsp:txBody>
      <dsp:txXfrm>
        <a:off x="2513469" y="21173"/>
        <a:ext cx="9177085" cy="423463"/>
      </dsp:txXfrm>
    </dsp:sp>
    <dsp:sp modelId="{C437A0A1-4C35-4F98-8BFA-EA7543105278}">
      <dsp:nvSpPr>
        <dsp:cNvPr id="0" name=""/>
        <dsp:cNvSpPr/>
      </dsp:nvSpPr>
      <dsp:spPr>
        <a:xfrm>
          <a:off x="2338110" y="444636"/>
          <a:ext cx="9352444"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23D9156-030F-405B-8A92-5A799AFF56FD}">
      <dsp:nvSpPr>
        <dsp:cNvPr id="0" name=""/>
        <dsp:cNvSpPr/>
      </dsp:nvSpPr>
      <dsp:spPr>
        <a:xfrm>
          <a:off x="2513469" y="465809"/>
          <a:ext cx="9177085" cy="423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IN" sz="1300" kern="1200" dirty="0" err="1"/>
            <a:t>Girls_Hostel</a:t>
          </a:r>
          <a:r>
            <a:rPr lang="en-IN" sz="1300" kern="1200" dirty="0"/>
            <a:t> ↔ </a:t>
          </a:r>
          <a:r>
            <a:rPr lang="en-IN" sz="1300" kern="1200" dirty="0" err="1"/>
            <a:t>Hostel_Wardens</a:t>
          </a:r>
          <a:r>
            <a:rPr lang="en-IN" sz="1300" kern="1200" dirty="0"/>
            <a:t> (One-to-Many): </a:t>
          </a:r>
          <a:r>
            <a:rPr lang="en-IN" sz="1300" kern="1200" dirty="0" err="1"/>
            <a:t>girls_hostel_id</a:t>
          </a:r>
          <a:r>
            <a:rPr lang="en-IN" sz="1300" kern="1200" dirty="0"/>
            <a:t> (FK) in </a:t>
          </a:r>
          <a:r>
            <a:rPr lang="en-IN" sz="1300" kern="1200" dirty="0" err="1"/>
            <a:t>Hostel_Wardens</a:t>
          </a:r>
          <a:r>
            <a:rPr lang="en-IN" sz="1300" kern="1200" dirty="0"/>
            <a:t> references </a:t>
          </a:r>
          <a:r>
            <a:rPr lang="en-IN" sz="1300" kern="1200" dirty="0" err="1"/>
            <a:t>Girls_Hostel</a:t>
          </a:r>
          <a:r>
            <a:rPr lang="en-IN" sz="1300" kern="1200" dirty="0"/>
            <a:t>.</a:t>
          </a:r>
        </a:p>
      </dsp:txBody>
      <dsp:txXfrm>
        <a:off x="2513469" y="465809"/>
        <a:ext cx="9177085" cy="423463"/>
      </dsp:txXfrm>
    </dsp:sp>
    <dsp:sp modelId="{60FEACF6-52BC-48FB-A8A3-9CBC092D9E51}">
      <dsp:nvSpPr>
        <dsp:cNvPr id="0" name=""/>
        <dsp:cNvSpPr/>
      </dsp:nvSpPr>
      <dsp:spPr>
        <a:xfrm>
          <a:off x="2338110" y="889272"/>
          <a:ext cx="9352444"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3472F8-B22D-45A9-B0EC-6CB226756C08}">
      <dsp:nvSpPr>
        <dsp:cNvPr id="0" name=""/>
        <dsp:cNvSpPr/>
      </dsp:nvSpPr>
      <dsp:spPr>
        <a:xfrm>
          <a:off x="2513469" y="910446"/>
          <a:ext cx="9177085" cy="423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IN" sz="1300" kern="1200" dirty="0" err="1"/>
            <a:t>Boys_Hostel</a:t>
          </a:r>
          <a:r>
            <a:rPr lang="en-IN" sz="1300" kern="1200" dirty="0"/>
            <a:t> ↔ </a:t>
          </a:r>
          <a:r>
            <a:rPr lang="en-IN" sz="1300" kern="1200" dirty="0" err="1"/>
            <a:t>Hostel_Allocations</a:t>
          </a:r>
          <a:r>
            <a:rPr lang="en-IN" sz="1300" kern="1200" dirty="0"/>
            <a:t> (One-to-Many): </a:t>
          </a:r>
          <a:r>
            <a:rPr lang="en-IN" sz="1300" kern="1200" dirty="0" err="1"/>
            <a:t>boys_hostel_id</a:t>
          </a:r>
          <a:r>
            <a:rPr lang="en-IN" sz="1300" kern="1200" dirty="0"/>
            <a:t> (FK) in </a:t>
          </a:r>
          <a:r>
            <a:rPr lang="en-IN" sz="1300" kern="1200" dirty="0" err="1"/>
            <a:t>Hostel_Allocations</a:t>
          </a:r>
          <a:r>
            <a:rPr lang="en-IN" sz="1300" kern="1200" dirty="0"/>
            <a:t> references </a:t>
          </a:r>
          <a:r>
            <a:rPr lang="en-IN" sz="1300" kern="1200" dirty="0" err="1"/>
            <a:t>Boys_Hostel</a:t>
          </a:r>
          <a:r>
            <a:rPr lang="en-IN" sz="1300" kern="1200" dirty="0"/>
            <a:t>.</a:t>
          </a:r>
        </a:p>
      </dsp:txBody>
      <dsp:txXfrm>
        <a:off x="2513469" y="910446"/>
        <a:ext cx="9177085" cy="423463"/>
      </dsp:txXfrm>
    </dsp:sp>
    <dsp:sp modelId="{0B2E9C58-FAD7-4CA1-955C-89CEC491A613}">
      <dsp:nvSpPr>
        <dsp:cNvPr id="0" name=""/>
        <dsp:cNvSpPr/>
      </dsp:nvSpPr>
      <dsp:spPr>
        <a:xfrm>
          <a:off x="2338110" y="1333909"/>
          <a:ext cx="9352444"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73DB1CD-6DB6-4B6E-8140-A95C76656814}">
      <dsp:nvSpPr>
        <dsp:cNvPr id="0" name=""/>
        <dsp:cNvSpPr/>
      </dsp:nvSpPr>
      <dsp:spPr>
        <a:xfrm>
          <a:off x="2513469" y="1355082"/>
          <a:ext cx="9177085" cy="423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IN" sz="1300" kern="1200" dirty="0" err="1"/>
            <a:t>Girls_Hostel</a:t>
          </a:r>
          <a:r>
            <a:rPr lang="en-IN" sz="1300" kern="1200" dirty="0"/>
            <a:t> ↔ </a:t>
          </a:r>
          <a:r>
            <a:rPr lang="en-IN" sz="1300" kern="1200" dirty="0" err="1"/>
            <a:t>Hostel_Allocations</a:t>
          </a:r>
          <a:r>
            <a:rPr lang="en-IN" sz="1300" kern="1200" dirty="0"/>
            <a:t> (One-to-Many): </a:t>
          </a:r>
          <a:r>
            <a:rPr lang="en-IN" sz="1300" kern="1200" dirty="0" err="1"/>
            <a:t>girls_hostel_id</a:t>
          </a:r>
          <a:r>
            <a:rPr lang="en-IN" sz="1300" kern="1200" dirty="0"/>
            <a:t> (FK) in </a:t>
          </a:r>
          <a:r>
            <a:rPr lang="en-IN" sz="1300" kern="1200" dirty="0" err="1"/>
            <a:t>Hostel_Allocations</a:t>
          </a:r>
          <a:r>
            <a:rPr lang="en-IN" sz="1300" kern="1200" dirty="0"/>
            <a:t> references </a:t>
          </a:r>
          <a:r>
            <a:rPr lang="en-IN" sz="1300" kern="1200" dirty="0" err="1"/>
            <a:t>Girls_Hostel</a:t>
          </a:r>
          <a:r>
            <a:rPr lang="en-IN" sz="1300" kern="1200" dirty="0"/>
            <a:t>.</a:t>
          </a:r>
        </a:p>
      </dsp:txBody>
      <dsp:txXfrm>
        <a:off x="2513469" y="1355082"/>
        <a:ext cx="9177085" cy="423463"/>
      </dsp:txXfrm>
    </dsp:sp>
    <dsp:sp modelId="{664AEDF8-DF11-410A-B2D0-8AFE3FA896A8}">
      <dsp:nvSpPr>
        <dsp:cNvPr id="0" name=""/>
        <dsp:cNvSpPr/>
      </dsp:nvSpPr>
      <dsp:spPr>
        <a:xfrm>
          <a:off x="2338110" y="1778545"/>
          <a:ext cx="9352444"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55C3A23-7F80-4977-8A91-EE353DC85E27}">
      <dsp:nvSpPr>
        <dsp:cNvPr id="0" name=""/>
        <dsp:cNvSpPr/>
      </dsp:nvSpPr>
      <dsp:spPr>
        <a:xfrm>
          <a:off x="2513469" y="1799719"/>
          <a:ext cx="9177085" cy="423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IN" sz="1300" kern="1200" dirty="0"/>
            <a:t>Students ↔ </a:t>
          </a:r>
          <a:r>
            <a:rPr lang="en-IN" sz="1300" kern="1200" dirty="0" err="1"/>
            <a:t>Hostel_Allocations</a:t>
          </a:r>
          <a:r>
            <a:rPr lang="en-IN" sz="1300" kern="1200" dirty="0"/>
            <a:t> (One-to-One): </a:t>
          </a:r>
          <a:r>
            <a:rPr lang="en-IN" sz="1300" kern="1200" dirty="0" err="1"/>
            <a:t>student_id</a:t>
          </a:r>
          <a:r>
            <a:rPr lang="en-IN" sz="1300" kern="1200" dirty="0"/>
            <a:t> (FK) in </a:t>
          </a:r>
          <a:r>
            <a:rPr lang="en-IN" sz="1300" kern="1200" dirty="0" err="1"/>
            <a:t>Hostel_Allocations</a:t>
          </a:r>
          <a:r>
            <a:rPr lang="en-IN" sz="1300" kern="1200" dirty="0"/>
            <a:t> references Students.</a:t>
          </a:r>
        </a:p>
      </dsp:txBody>
      <dsp:txXfrm>
        <a:off x="2513469" y="1799719"/>
        <a:ext cx="9177085" cy="423463"/>
      </dsp:txXfrm>
    </dsp:sp>
    <dsp:sp modelId="{8EEAC3A5-16D1-40E2-A734-87A5CE2490CA}">
      <dsp:nvSpPr>
        <dsp:cNvPr id="0" name=""/>
        <dsp:cNvSpPr/>
      </dsp:nvSpPr>
      <dsp:spPr>
        <a:xfrm>
          <a:off x="2338110" y="2223182"/>
          <a:ext cx="9352444"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FCE46C-9CF0-4B67-A712-C1A6160E46CA}">
      <dsp:nvSpPr>
        <dsp:cNvPr id="0" name=""/>
        <dsp:cNvSpPr/>
      </dsp:nvSpPr>
      <dsp:spPr>
        <a:xfrm>
          <a:off x="0" y="0"/>
          <a:ext cx="116264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01BDFC-0231-4FC1-805F-C7113E379423}">
      <dsp:nvSpPr>
        <dsp:cNvPr id="0" name=""/>
        <dsp:cNvSpPr/>
      </dsp:nvSpPr>
      <dsp:spPr>
        <a:xfrm>
          <a:off x="0" y="0"/>
          <a:ext cx="2325280" cy="2308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4. </a:t>
          </a:r>
          <a:r>
            <a:rPr lang="en-US" sz="2400" kern="1200" dirty="0"/>
            <a:t>Course and Academic Management</a:t>
          </a:r>
          <a:endParaRPr lang="en-IN" sz="2400" kern="1200" dirty="0"/>
        </a:p>
      </dsp:txBody>
      <dsp:txXfrm>
        <a:off x="0" y="0"/>
        <a:ext cx="2325280" cy="2308324"/>
      </dsp:txXfrm>
    </dsp:sp>
    <dsp:sp modelId="{95CF01EB-ACB8-4FF4-B012-B4E9CE74E1B2}">
      <dsp:nvSpPr>
        <dsp:cNvPr id="0" name=""/>
        <dsp:cNvSpPr/>
      </dsp:nvSpPr>
      <dsp:spPr>
        <a:xfrm>
          <a:off x="2499676" y="27135"/>
          <a:ext cx="9126724" cy="5427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Courses ↔ Instructors (One-to-Many): </a:t>
          </a:r>
          <a:r>
            <a:rPr lang="en-US" sz="1400" kern="1200" dirty="0" err="1"/>
            <a:t>course_id</a:t>
          </a:r>
          <a:r>
            <a:rPr lang="en-US" sz="1400" kern="1200" dirty="0"/>
            <a:t> (FK) in Instructors references Courses.</a:t>
          </a:r>
          <a:endParaRPr lang="en-IN" sz="1400" kern="1200" dirty="0"/>
        </a:p>
      </dsp:txBody>
      <dsp:txXfrm>
        <a:off x="2499676" y="27135"/>
        <a:ext cx="9126724" cy="542704"/>
      </dsp:txXfrm>
    </dsp:sp>
    <dsp:sp modelId="{568910A3-EB6A-4BEB-B0EE-D37DD7F7E478}">
      <dsp:nvSpPr>
        <dsp:cNvPr id="0" name=""/>
        <dsp:cNvSpPr/>
      </dsp:nvSpPr>
      <dsp:spPr>
        <a:xfrm>
          <a:off x="2325280" y="569839"/>
          <a:ext cx="930112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2B9B637-C051-4414-A536-6CAB086E9CD0}">
      <dsp:nvSpPr>
        <dsp:cNvPr id="0" name=""/>
        <dsp:cNvSpPr/>
      </dsp:nvSpPr>
      <dsp:spPr>
        <a:xfrm>
          <a:off x="2499676" y="596974"/>
          <a:ext cx="9126724" cy="5427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Courses ↔ Grades (One-to-Many): </a:t>
          </a:r>
          <a:r>
            <a:rPr lang="en-US" sz="1400" kern="1200" dirty="0" err="1"/>
            <a:t>course_id</a:t>
          </a:r>
          <a:r>
            <a:rPr lang="en-US" sz="1400" kern="1200" dirty="0"/>
            <a:t> (FK) in Grades references Courses.</a:t>
          </a:r>
          <a:endParaRPr lang="en-IN" sz="1400" kern="1200" dirty="0"/>
        </a:p>
      </dsp:txBody>
      <dsp:txXfrm>
        <a:off x="2499676" y="596974"/>
        <a:ext cx="9126724" cy="542704"/>
      </dsp:txXfrm>
    </dsp:sp>
    <dsp:sp modelId="{A892503C-BFA4-41D6-9043-8D1C2095DE11}">
      <dsp:nvSpPr>
        <dsp:cNvPr id="0" name=""/>
        <dsp:cNvSpPr/>
      </dsp:nvSpPr>
      <dsp:spPr>
        <a:xfrm>
          <a:off x="2325280" y="1139678"/>
          <a:ext cx="930112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352C310-3BC2-4FB5-86D5-6EFF21AA3C95}">
      <dsp:nvSpPr>
        <dsp:cNvPr id="0" name=""/>
        <dsp:cNvSpPr/>
      </dsp:nvSpPr>
      <dsp:spPr>
        <a:xfrm>
          <a:off x="2499676" y="1166813"/>
          <a:ext cx="9126724" cy="5427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Students ↔ Grades (One-to-Many): </a:t>
          </a:r>
          <a:r>
            <a:rPr lang="en-US" sz="1400" kern="1200" dirty="0" err="1"/>
            <a:t>student_id</a:t>
          </a:r>
          <a:r>
            <a:rPr lang="en-US" sz="1400" kern="1200" dirty="0"/>
            <a:t> (FK) in Grades references Students.</a:t>
          </a:r>
          <a:endParaRPr lang="en-IN" sz="1400" kern="1200" dirty="0"/>
        </a:p>
      </dsp:txBody>
      <dsp:txXfrm>
        <a:off x="2499676" y="1166813"/>
        <a:ext cx="9126724" cy="542704"/>
      </dsp:txXfrm>
    </dsp:sp>
    <dsp:sp modelId="{79C33838-5FF9-4068-B167-3CD4B251B864}">
      <dsp:nvSpPr>
        <dsp:cNvPr id="0" name=""/>
        <dsp:cNvSpPr/>
      </dsp:nvSpPr>
      <dsp:spPr>
        <a:xfrm>
          <a:off x="2325280" y="1709517"/>
          <a:ext cx="930112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E052BC-819E-4422-B577-F48287769CA0}">
      <dsp:nvSpPr>
        <dsp:cNvPr id="0" name=""/>
        <dsp:cNvSpPr/>
      </dsp:nvSpPr>
      <dsp:spPr>
        <a:xfrm>
          <a:off x="2499676" y="1736653"/>
          <a:ext cx="9126724" cy="5427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Students ↔ Courses (Many-to-Many): Managed through Grades, where </a:t>
          </a:r>
          <a:r>
            <a:rPr lang="en-US" sz="1400" kern="1200" dirty="0" err="1"/>
            <a:t>student_id</a:t>
          </a:r>
          <a:r>
            <a:rPr lang="en-US" sz="1400" kern="1200" dirty="0"/>
            <a:t> and </a:t>
          </a:r>
          <a:r>
            <a:rPr lang="en-US" sz="1400" kern="1200" dirty="0" err="1"/>
            <a:t>course_id</a:t>
          </a:r>
          <a:r>
            <a:rPr lang="en-US" sz="1400" kern="1200" dirty="0"/>
            <a:t> act as FKs.</a:t>
          </a:r>
          <a:endParaRPr lang="en-IN" sz="1400" kern="1200" dirty="0"/>
        </a:p>
      </dsp:txBody>
      <dsp:txXfrm>
        <a:off x="2499676" y="1736653"/>
        <a:ext cx="9126724" cy="542704"/>
      </dsp:txXfrm>
    </dsp:sp>
    <dsp:sp modelId="{9BEDFD58-837F-427F-8D5E-4E46A406FDE0}">
      <dsp:nvSpPr>
        <dsp:cNvPr id="0" name=""/>
        <dsp:cNvSpPr/>
      </dsp:nvSpPr>
      <dsp:spPr>
        <a:xfrm>
          <a:off x="2325280" y="2279357"/>
          <a:ext cx="930112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B022A2D-42FA-4553-8772-8DAE87B7695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FDD895D-FAE0-4BCC-A867-FF4B70D9BF7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568A188-91E3-4091-B70E-E1E6D807C522}" type="datetimeFigureOut">
              <a:rPr lang="en-US" smtClean="0"/>
              <a:t>3/26/2025</a:t>
            </a:fld>
            <a:endParaRPr lang="en-US" dirty="0"/>
          </a:p>
        </p:txBody>
      </p:sp>
      <p:sp>
        <p:nvSpPr>
          <p:cNvPr id="4" name="Footer Placeholder 3">
            <a:extLst>
              <a:ext uri="{FF2B5EF4-FFF2-40B4-BE49-F238E27FC236}">
                <a16:creationId xmlns:a16="http://schemas.microsoft.com/office/drawing/2014/main" id="{4C4706EC-595E-4FD0-9EC4-968864CC93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699D8E-A980-43D3-BFB9-0812FFA36A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4EE72E-E5A5-44ED-A736-DB8D8EE9B4C6}" type="slidenum">
              <a:rPr lang="en-US" smtClean="0"/>
              <a:t>‹#›</a:t>
            </a:fld>
            <a:endParaRPr lang="en-US" dirty="0"/>
          </a:p>
        </p:txBody>
      </p:sp>
    </p:spTree>
    <p:extLst>
      <p:ext uri="{BB962C8B-B14F-4D97-AF65-F5344CB8AC3E}">
        <p14:creationId xmlns:p14="http://schemas.microsoft.com/office/powerpoint/2010/main" val="394617412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24T09:45:26.544"/>
    </inkml:context>
    <inkml:brush xml:id="br0">
      <inkml:brushProperty name="width" value="0.3" units="cm"/>
      <inkml:brushProperty name="height" value="0.6" units="cm"/>
      <inkml:brushProperty name="color" value="#969696"/>
      <inkml:brushProperty name="tip" value="rectangle"/>
      <inkml:brushProperty name="rasterOp" value="maskPen"/>
      <inkml:brushProperty name="ignorePressure" value="1"/>
    </inkml:brush>
  </inkml:definitions>
  <inkml:trace contextRef="#ctx0" brushRef="#br0">1 170,'0'3624,"0"-7418,0 10007,0-6188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24T09:46:25.685"/>
    </inkml:context>
    <inkml:brush xml:id="br0">
      <inkml:brushProperty name="width" value="0.035" units="cm"/>
      <inkml:brushProperty name="height" value="0.035" units="cm"/>
      <inkml:brushProperty name="color" value="#FFFFFF"/>
      <inkml:brushProperty name="ignorePressure" value="1"/>
    </inkml:brush>
  </inkml:definitions>
  <inkml:trace contextRef="#ctx0" brushRef="#br0">0 0,'0'12383,"0"-12365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24T10:37:06.549"/>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0,'2489'0,"-2469"0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4T09:47:00.119"/>
    </inkml:context>
    <inkml:brush xml:id="br0">
      <inkml:brushProperty name="width" value="0.035" units="cm"/>
      <inkml:brushProperty name="height" value="0.035" units="cm"/>
      <inkml:brushProperty name="color" value="#FFFFFF"/>
    </inkml:brush>
  </inkml:definitions>
  <inkml:trace contextRef="#ctx0" brushRef="#br0">1 1 24575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4T09:47:00.519"/>
    </inkml:context>
    <inkml:brush xml:id="br0">
      <inkml:brushProperty name="width" value="0.035" units="cm"/>
      <inkml:brushProperty name="height" value="0.035" units="cm"/>
      <inkml:brushProperty name="color" value="#FFFFFF"/>
    </inkml:brush>
  </inkml:definitions>
  <inkml:trace contextRef="#ctx0" brushRef="#br0">1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4T09:47:00.696"/>
    </inkml:context>
    <inkml:brush xml:id="br0">
      <inkml:brushProperty name="width" value="0.035" units="cm"/>
      <inkml:brushProperty name="height" value="0.035" units="cm"/>
      <inkml:brushProperty name="color" value="#FFFFFF"/>
    </inkml:brush>
  </inkml:definitions>
  <inkml:trace contextRef="#ctx0" brushRef="#br0">1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4T09:47:01.206"/>
    </inkml:context>
    <inkml:brush xml:id="br0">
      <inkml:brushProperty name="width" value="0.035" units="cm"/>
      <inkml:brushProperty name="height" value="0.035" units="cm"/>
      <inkml:brushProperty name="color" value="#FFFFFF"/>
    </inkml:brush>
  </inkml:definitions>
  <inkml:trace contextRef="#ctx0" brushRef="#br0">5 0 24575,'-5'0'0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4T09:47:01.365"/>
    </inkml:context>
    <inkml:brush xml:id="br0">
      <inkml:brushProperty name="width" value="0.035" units="cm"/>
      <inkml:brushProperty name="height" value="0.035" units="cm"/>
      <inkml:brushProperty name="color" value="#FFFFFF"/>
    </inkml:brush>
  </inkml:definitions>
  <inkml:trace contextRef="#ctx0" brushRef="#br0">12 0 24575,'-5'0'0,"-1"5"0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C02412-B176-4E06-823F-C66FEB3E21FB}" type="datetimeFigureOut">
              <a:rPr lang="en-US" smtClean="0"/>
              <a:t>3/26/2025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942FC2-A162-47B3-989B-571A62414964}" type="slidenum">
              <a:rPr lang="en-US" smtClean="0"/>
              <a:t>‹#›</a:t>
            </a:fld>
            <a:endParaRPr lang="en-US" dirty="0"/>
          </a:p>
        </p:txBody>
      </p:sp>
    </p:spTree>
    <p:extLst>
      <p:ext uri="{BB962C8B-B14F-4D97-AF65-F5344CB8AC3E}">
        <p14:creationId xmlns:p14="http://schemas.microsoft.com/office/powerpoint/2010/main" val="38913277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942FC2-A162-47B3-989B-571A62414964}" type="slidenum">
              <a:rPr lang="en-US" smtClean="0"/>
              <a:t>1</a:t>
            </a:fld>
            <a:endParaRPr lang="en-US" dirty="0"/>
          </a:p>
        </p:txBody>
      </p:sp>
    </p:spTree>
    <p:extLst>
      <p:ext uri="{BB962C8B-B14F-4D97-AF65-F5344CB8AC3E}">
        <p14:creationId xmlns:p14="http://schemas.microsoft.com/office/powerpoint/2010/main" val="3630900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B7946-4544-CABD-CC98-84DB7DDA97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4F707E-3F22-770E-2011-3E63D151FC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A5A05F-3772-6C08-B236-37D63788E5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CF39D62-C7EE-E782-1D9F-AB76607D484C}"/>
              </a:ext>
            </a:extLst>
          </p:cNvPr>
          <p:cNvSpPr>
            <a:spLocks noGrp="1"/>
          </p:cNvSpPr>
          <p:nvPr>
            <p:ph type="sldNum" sz="quarter" idx="5"/>
          </p:nvPr>
        </p:nvSpPr>
        <p:spPr/>
        <p:txBody>
          <a:bodyPr/>
          <a:lstStyle/>
          <a:p>
            <a:fld id="{8D942FC2-A162-47B3-989B-571A62414964}" type="slidenum">
              <a:rPr lang="en-US" smtClean="0"/>
              <a:t>10</a:t>
            </a:fld>
            <a:endParaRPr lang="en-US" dirty="0"/>
          </a:p>
        </p:txBody>
      </p:sp>
    </p:spTree>
    <p:extLst>
      <p:ext uri="{BB962C8B-B14F-4D97-AF65-F5344CB8AC3E}">
        <p14:creationId xmlns:p14="http://schemas.microsoft.com/office/powerpoint/2010/main" val="1598382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51EFC-8022-8937-7920-F919E335ED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AC056F-A90F-02C3-9E64-AFF2077A29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9598DF-6828-7F00-3F59-FCB873CC82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8D64117-BB99-00F1-BD9E-A853B0D17A81}"/>
              </a:ext>
            </a:extLst>
          </p:cNvPr>
          <p:cNvSpPr>
            <a:spLocks noGrp="1"/>
          </p:cNvSpPr>
          <p:nvPr>
            <p:ph type="sldNum" sz="quarter" idx="5"/>
          </p:nvPr>
        </p:nvSpPr>
        <p:spPr/>
        <p:txBody>
          <a:bodyPr/>
          <a:lstStyle/>
          <a:p>
            <a:fld id="{8D942FC2-A162-47B3-989B-571A62414964}" type="slidenum">
              <a:rPr lang="en-US" smtClean="0"/>
              <a:t>11</a:t>
            </a:fld>
            <a:endParaRPr lang="en-US" dirty="0"/>
          </a:p>
        </p:txBody>
      </p:sp>
    </p:spTree>
    <p:extLst>
      <p:ext uri="{BB962C8B-B14F-4D97-AF65-F5344CB8AC3E}">
        <p14:creationId xmlns:p14="http://schemas.microsoft.com/office/powerpoint/2010/main" val="3207499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9F32FD-5123-6BCF-59F0-BCB2A1BF78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8A64C8-DE04-5244-0603-3AEA1BF5B3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6D44FD-2586-8115-9DD3-F8517B2A126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66328EC-BB5A-9224-15FC-E13E23FDBDE0}"/>
              </a:ext>
            </a:extLst>
          </p:cNvPr>
          <p:cNvSpPr>
            <a:spLocks noGrp="1"/>
          </p:cNvSpPr>
          <p:nvPr>
            <p:ph type="sldNum" sz="quarter" idx="5"/>
          </p:nvPr>
        </p:nvSpPr>
        <p:spPr/>
        <p:txBody>
          <a:bodyPr/>
          <a:lstStyle/>
          <a:p>
            <a:fld id="{8D942FC2-A162-47B3-989B-571A62414964}" type="slidenum">
              <a:rPr lang="en-US" smtClean="0"/>
              <a:t>12</a:t>
            </a:fld>
            <a:endParaRPr lang="en-US" dirty="0"/>
          </a:p>
        </p:txBody>
      </p:sp>
    </p:spTree>
    <p:extLst>
      <p:ext uri="{BB962C8B-B14F-4D97-AF65-F5344CB8AC3E}">
        <p14:creationId xmlns:p14="http://schemas.microsoft.com/office/powerpoint/2010/main" val="2506538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942FC2-A162-47B3-989B-571A62414964}" type="slidenum">
              <a:rPr lang="en-US" smtClean="0"/>
              <a:t>13</a:t>
            </a:fld>
            <a:endParaRPr lang="en-US" dirty="0"/>
          </a:p>
        </p:txBody>
      </p:sp>
    </p:spTree>
    <p:extLst>
      <p:ext uri="{BB962C8B-B14F-4D97-AF65-F5344CB8AC3E}">
        <p14:creationId xmlns:p14="http://schemas.microsoft.com/office/powerpoint/2010/main" val="4103590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E376E-49C3-C2C6-DAC7-5A959E7E61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0B51EC-93CB-9105-1A59-1687A5B876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1F52F3-1044-B9AC-0BE2-39674D7B427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2F1C021-7B29-4C2E-D157-C5E9BA20DB5E}"/>
              </a:ext>
            </a:extLst>
          </p:cNvPr>
          <p:cNvSpPr>
            <a:spLocks noGrp="1"/>
          </p:cNvSpPr>
          <p:nvPr>
            <p:ph type="sldNum" sz="quarter" idx="5"/>
          </p:nvPr>
        </p:nvSpPr>
        <p:spPr/>
        <p:txBody>
          <a:bodyPr/>
          <a:lstStyle/>
          <a:p>
            <a:fld id="{8D942FC2-A162-47B3-989B-571A62414964}" type="slidenum">
              <a:rPr lang="en-US" smtClean="0"/>
              <a:t>14</a:t>
            </a:fld>
            <a:endParaRPr lang="en-US" dirty="0"/>
          </a:p>
        </p:txBody>
      </p:sp>
    </p:spTree>
    <p:extLst>
      <p:ext uri="{BB962C8B-B14F-4D97-AF65-F5344CB8AC3E}">
        <p14:creationId xmlns:p14="http://schemas.microsoft.com/office/powerpoint/2010/main" val="814732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A22E0-A358-FB06-4005-1082F50A5B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4AF533-92ED-1E41-911A-7B35DCD0EE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9CAEC2-674B-9F0A-82F6-26F2AFDCC34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7000AA3-FF0E-17A0-DDA9-50DA07F214CE}"/>
              </a:ext>
            </a:extLst>
          </p:cNvPr>
          <p:cNvSpPr>
            <a:spLocks noGrp="1"/>
          </p:cNvSpPr>
          <p:nvPr>
            <p:ph type="sldNum" sz="quarter" idx="5"/>
          </p:nvPr>
        </p:nvSpPr>
        <p:spPr/>
        <p:txBody>
          <a:bodyPr/>
          <a:lstStyle/>
          <a:p>
            <a:fld id="{8D942FC2-A162-47B3-989B-571A62414964}" type="slidenum">
              <a:rPr lang="en-US" smtClean="0"/>
              <a:t>15</a:t>
            </a:fld>
            <a:endParaRPr lang="en-US" dirty="0"/>
          </a:p>
        </p:txBody>
      </p:sp>
    </p:spTree>
    <p:extLst>
      <p:ext uri="{BB962C8B-B14F-4D97-AF65-F5344CB8AC3E}">
        <p14:creationId xmlns:p14="http://schemas.microsoft.com/office/powerpoint/2010/main" val="637266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22673-E98B-AC3D-9C84-1541562CB4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4468BA-54DC-3359-E7EA-8FA4083B8C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948449-EC85-14DC-A765-FAC14E88188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BDCC35F-0565-B9D9-C6CD-2118B0CBD49D}"/>
              </a:ext>
            </a:extLst>
          </p:cNvPr>
          <p:cNvSpPr>
            <a:spLocks noGrp="1"/>
          </p:cNvSpPr>
          <p:nvPr>
            <p:ph type="sldNum" sz="quarter" idx="5"/>
          </p:nvPr>
        </p:nvSpPr>
        <p:spPr/>
        <p:txBody>
          <a:bodyPr/>
          <a:lstStyle/>
          <a:p>
            <a:fld id="{8D942FC2-A162-47B3-989B-571A62414964}" type="slidenum">
              <a:rPr lang="en-US" smtClean="0"/>
              <a:t>16</a:t>
            </a:fld>
            <a:endParaRPr lang="en-US" dirty="0"/>
          </a:p>
        </p:txBody>
      </p:sp>
    </p:spTree>
    <p:extLst>
      <p:ext uri="{BB962C8B-B14F-4D97-AF65-F5344CB8AC3E}">
        <p14:creationId xmlns:p14="http://schemas.microsoft.com/office/powerpoint/2010/main" val="4093640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A4949-DCC6-E495-DC0F-2D202475F9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465C60-2D92-3ED4-3987-8A385F920E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28B1AC-4036-76B0-C6A3-25DB13BCFA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5B6DADB-B9AC-4B7F-BFF8-80CA97BC3B84}"/>
              </a:ext>
            </a:extLst>
          </p:cNvPr>
          <p:cNvSpPr>
            <a:spLocks noGrp="1"/>
          </p:cNvSpPr>
          <p:nvPr>
            <p:ph type="sldNum" sz="quarter" idx="5"/>
          </p:nvPr>
        </p:nvSpPr>
        <p:spPr/>
        <p:txBody>
          <a:bodyPr/>
          <a:lstStyle/>
          <a:p>
            <a:fld id="{8D942FC2-A162-47B3-989B-571A62414964}" type="slidenum">
              <a:rPr lang="en-US" smtClean="0"/>
              <a:t>41</a:t>
            </a:fld>
            <a:endParaRPr lang="en-US" dirty="0"/>
          </a:p>
        </p:txBody>
      </p:sp>
    </p:spTree>
    <p:extLst>
      <p:ext uri="{BB962C8B-B14F-4D97-AF65-F5344CB8AC3E}">
        <p14:creationId xmlns:p14="http://schemas.microsoft.com/office/powerpoint/2010/main" val="41798823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D6523-0DC6-59FB-5329-0F747231B7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F42EFF-FFF6-6A2C-728E-9C49B2F039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5901F0-4730-A513-AB9A-2B8A966B27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307CADD-2F9C-1319-0FBC-C0274BA2EDE6}"/>
              </a:ext>
            </a:extLst>
          </p:cNvPr>
          <p:cNvSpPr>
            <a:spLocks noGrp="1"/>
          </p:cNvSpPr>
          <p:nvPr>
            <p:ph type="sldNum" sz="quarter" idx="5"/>
          </p:nvPr>
        </p:nvSpPr>
        <p:spPr/>
        <p:txBody>
          <a:bodyPr/>
          <a:lstStyle/>
          <a:p>
            <a:fld id="{8D942FC2-A162-47B3-989B-571A62414964}" type="slidenum">
              <a:rPr lang="en-US" smtClean="0"/>
              <a:t>47</a:t>
            </a:fld>
            <a:endParaRPr lang="en-US" dirty="0"/>
          </a:p>
        </p:txBody>
      </p:sp>
    </p:spTree>
    <p:extLst>
      <p:ext uri="{BB962C8B-B14F-4D97-AF65-F5344CB8AC3E}">
        <p14:creationId xmlns:p14="http://schemas.microsoft.com/office/powerpoint/2010/main" val="2643606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942FC2-A162-47B3-989B-571A62414964}" type="slidenum">
              <a:rPr lang="en-US" smtClean="0"/>
              <a:t>62</a:t>
            </a:fld>
            <a:endParaRPr lang="en-US" dirty="0"/>
          </a:p>
        </p:txBody>
      </p:sp>
    </p:spTree>
    <p:extLst>
      <p:ext uri="{BB962C8B-B14F-4D97-AF65-F5344CB8AC3E}">
        <p14:creationId xmlns:p14="http://schemas.microsoft.com/office/powerpoint/2010/main" val="879572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942FC2-A162-47B3-989B-571A62414964}" type="slidenum">
              <a:rPr lang="en-US" smtClean="0"/>
              <a:t>2</a:t>
            </a:fld>
            <a:endParaRPr lang="en-US" dirty="0"/>
          </a:p>
        </p:txBody>
      </p:sp>
    </p:spTree>
    <p:extLst>
      <p:ext uri="{BB962C8B-B14F-4D97-AF65-F5344CB8AC3E}">
        <p14:creationId xmlns:p14="http://schemas.microsoft.com/office/powerpoint/2010/main" val="41888000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942FC2-A162-47B3-989B-571A62414964}" type="slidenum">
              <a:rPr lang="en-US" smtClean="0"/>
              <a:t>63</a:t>
            </a:fld>
            <a:endParaRPr lang="en-US" dirty="0"/>
          </a:p>
        </p:txBody>
      </p:sp>
    </p:spTree>
    <p:extLst>
      <p:ext uri="{BB962C8B-B14F-4D97-AF65-F5344CB8AC3E}">
        <p14:creationId xmlns:p14="http://schemas.microsoft.com/office/powerpoint/2010/main" val="191688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89C5B-D0CB-6B07-5848-F743008F9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AB8D6E-6BEE-C056-C8B8-5E789B2E24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2EF795-47BA-BDCF-53C5-9388AE00BCD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492999E-A131-D686-E6AD-4E7A3A6EADBE}"/>
              </a:ext>
            </a:extLst>
          </p:cNvPr>
          <p:cNvSpPr>
            <a:spLocks noGrp="1"/>
          </p:cNvSpPr>
          <p:nvPr>
            <p:ph type="sldNum" sz="quarter" idx="5"/>
          </p:nvPr>
        </p:nvSpPr>
        <p:spPr/>
        <p:txBody>
          <a:bodyPr/>
          <a:lstStyle/>
          <a:p>
            <a:fld id="{8D942FC2-A162-47B3-989B-571A62414964}" type="slidenum">
              <a:rPr lang="en-US" smtClean="0"/>
              <a:t>64</a:t>
            </a:fld>
            <a:endParaRPr lang="en-US" dirty="0"/>
          </a:p>
        </p:txBody>
      </p:sp>
    </p:spTree>
    <p:extLst>
      <p:ext uri="{BB962C8B-B14F-4D97-AF65-F5344CB8AC3E}">
        <p14:creationId xmlns:p14="http://schemas.microsoft.com/office/powerpoint/2010/main" val="15580814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942FC2-A162-47B3-989B-571A62414964}" type="slidenum">
              <a:rPr lang="en-US" smtClean="0"/>
              <a:t>65</a:t>
            </a:fld>
            <a:endParaRPr lang="en-US" dirty="0"/>
          </a:p>
        </p:txBody>
      </p:sp>
    </p:spTree>
    <p:extLst>
      <p:ext uri="{BB962C8B-B14F-4D97-AF65-F5344CB8AC3E}">
        <p14:creationId xmlns:p14="http://schemas.microsoft.com/office/powerpoint/2010/main" val="524091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942FC2-A162-47B3-989B-571A62414964}" type="slidenum">
              <a:rPr lang="en-US" smtClean="0"/>
              <a:t>3</a:t>
            </a:fld>
            <a:endParaRPr lang="en-US" dirty="0"/>
          </a:p>
        </p:txBody>
      </p:sp>
    </p:spTree>
    <p:extLst>
      <p:ext uri="{BB962C8B-B14F-4D97-AF65-F5344CB8AC3E}">
        <p14:creationId xmlns:p14="http://schemas.microsoft.com/office/powerpoint/2010/main" val="1237667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942FC2-A162-47B3-989B-571A62414964}" type="slidenum">
              <a:rPr lang="en-US" smtClean="0"/>
              <a:t>4</a:t>
            </a:fld>
            <a:endParaRPr lang="en-US" dirty="0"/>
          </a:p>
        </p:txBody>
      </p:sp>
    </p:spTree>
    <p:extLst>
      <p:ext uri="{BB962C8B-B14F-4D97-AF65-F5344CB8AC3E}">
        <p14:creationId xmlns:p14="http://schemas.microsoft.com/office/powerpoint/2010/main" val="4230468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942FC2-A162-47B3-989B-571A62414964}" type="slidenum">
              <a:rPr lang="en-US" smtClean="0"/>
              <a:t>5</a:t>
            </a:fld>
            <a:endParaRPr lang="en-US" dirty="0"/>
          </a:p>
        </p:txBody>
      </p:sp>
    </p:spTree>
    <p:extLst>
      <p:ext uri="{BB962C8B-B14F-4D97-AF65-F5344CB8AC3E}">
        <p14:creationId xmlns:p14="http://schemas.microsoft.com/office/powerpoint/2010/main" val="2284856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942FC2-A162-47B3-989B-571A62414964}" type="slidenum">
              <a:rPr lang="en-US" smtClean="0"/>
              <a:t>6</a:t>
            </a:fld>
            <a:endParaRPr lang="en-US" dirty="0"/>
          </a:p>
        </p:txBody>
      </p:sp>
    </p:spTree>
    <p:extLst>
      <p:ext uri="{BB962C8B-B14F-4D97-AF65-F5344CB8AC3E}">
        <p14:creationId xmlns:p14="http://schemas.microsoft.com/office/powerpoint/2010/main" val="1171570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942FC2-A162-47B3-989B-571A62414964}" type="slidenum">
              <a:rPr lang="en-US" smtClean="0"/>
              <a:t>7</a:t>
            </a:fld>
            <a:endParaRPr lang="en-US" dirty="0"/>
          </a:p>
        </p:txBody>
      </p:sp>
    </p:spTree>
    <p:extLst>
      <p:ext uri="{BB962C8B-B14F-4D97-AF65-F5344CB8AC3E}">
        <p14:creationId xmlns:p14="http://schemas.microsoft.com/office/powerpoint/2010/main" val="2969247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AAF60-3105-2C37-511C-A0DE8F952B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393E46-EA1B-B89E-FECB-323B348AA3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0CA2F8-7B6D-7E9C-D570-BEE07BC25D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EEA68C7-C5C3-D917-7214-31A8B01CD78C}"/>
              </a:ext>
            </a:extLst>
          </p:cNvPr>
          <p:cNvSpPr>
            <a:spLocks noGrp="1"/>
          </p:cNvSpPr>
          <p:nvPr>
            <p:ph type="sldNum" sz="quarter" idx="5"/>
          </p:nvPr>
        </p:nvSpPr>
        <p:spPr/>
        <p:txBody>
          <a:bodyPr/>
          <a:lstStyle/>
          <a:p>
            <a:fld id="{8D942FC2-A162-47B3-989B-571A62414964}" type="slidenum">
              <a:rPr lang="en-US" smtClean="0"/>
              <a:t>8</a:t>
            </a:fld>
            <a:endParaRPr lang="en-US" dirty="0"/>
          </a:p>
        </p:txBody>
      </p:sp>
    </p:spTree>
    <p:extLst>
      <p:ext uri="{BB962C8B-B14F-4D97-AF65-F5344CB8AC3E}">
        <p14:creationId xmlns:p14="http://schemas.microsoft.com/office/powerpoint/2010/main" val="1158571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84FC5-66F2-3EE4-71D3-750696EE0D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A04EB7-914B-B49A-4C4A-0877D70718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8D8588-D49E-0A38-ED9B-69DE3D64A25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DA4606-8A43-3BE8-1878-4FEDD5B799E5}"/>
              </a:ext>
            </a:extLst>
          </p:cNvPr>
          <p:cNvSpPr>
            <a:spLocks noGrp="1"/>
          </p:cNvSpPr>
          <p:nvPr>
            <p:ph type="sldNum" sz="quarter" idx="5"/>
          </p:nvPr>
        </p:nvSpPr>
        <p:spPr/>
        <p:txBody>
          <a:bodyPr/>
          <a:lstStyle/>
          <a:p>
            <a:fld id="{8D942FC2-A162-47B3-989B-571A62414964}" type="slidenum">
              <a:rPr lang="en-US" smtClean="0"/>
              <a:t>9</a:t>
            </a:fld>
            <a:endParaRPr lang="en-US" dirty="0"/>
          </a:p>
        </p:txBody>
      </p:sp>
    </p:spTree>
    <p:extLst>
      <p:ext uri="{BB962C8B-B14F-4D97-AF65-F5344CB8AC3E}">
        <p14:creationId xmlns:p14="http://schemas.microsoft.com/office/powerpoint/2010/main" val="4097583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798E-90C4-48E6-B39B-37FF65347ABD}"/>
              </a:ext>
            </a:extLst>
          </p:cNvPr>
          <p:cNvSpPr>
            <a:spLocks noGrp="1"/>
          </p:cNvSpPr>
          <p:nvPr>
            <p:ph type="ctrTitle"/>
          </p:nvPr>
        </p:nvSpPr>
        <p:spPr>
          <a:xfrm>
            <a:off x="2197100" y="1079500"/>
            <a:ext cx="7797799" cy="2138400"/>
          </a:xfrm>
        </p:spPr>
        <p:txBody>
          <a:bodyPr anchor="b">
            <a:normAutofit/>
          </a:bodyPr>
          <a:lstStyle>
            <a:lvl1pPr algn="ctr">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3D95C8C-0A7F-40D9-A690-3D5898EFFE81}"/>
              </a:ext>
            </a:extLst>
          </p:cNvPr>
          <p:cNvSpPr>
            <a:spLocks noGrp="1"/>
          </p:cNvSpPr>
          <p:nvPr>
            <p:ph type="subTitle" idx="1"/>
          </p:nvPr>
        </p:nvSpPr>
        <p:spPr>
          <a:xfrm>
            <a:off x="3308350" y="4113213"/>
            <a:ext cx="5575300" cy="1655762"/>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D1322F3-E47A-4D6E-96A8-AB5C73BA9906}"/>
              </a:ext>
            </a:extLst>
          </p:cNvPr>
          <p:cNvSpPr>
            <a:spLocks noGrp="1"/>
          </p:cNvSpPr>
          <p:nvPr>
            <p:ph type="dt" sz="half" idx="10"/>
          </p:nvPr>
        </p:nvSpPr>
        <p:spPr>
          <a:xfrm>
            <a:off x="541338" y="6401999"/>
            <a:ext cx="2206625" cy="369332"/>
          </a:xfrm>
          <a:prstGeom prst="rect">
            <a:avLst/>
          </a:prstGeom>
        </p:spPr>
        <p:txBody>
          <a:bodyPr/>
          <a:lstStyle/>
          <a:p>
            <a:r>
              <a:rPr lang="en-US"/>
              <a:t>20XX</a:t>
            </a:r>
            <a:endParaRPr lang="en-US" dirty="0"/>
          </a:p>
        </p:txBody>
      </p:sp>
      <p:sp>
        <p:nvSpPr>
          <p:cNvPr id="5" name="Footer Placeholder 4">
            <a:extLst>
              <a:ext uri="{FF2B5EF4-FFF2-40B4-BE49-F238E27FC236}">
                <a16:creationId xmlns:a16="http://schemas.microsoft.com/office/drawing/2014/main" id="{737BF5CE-9E66-4FD5-949F-34E11607C6DF}"/>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4EEDAB7A-4032-416A-B04E-1F4878912E0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dirty="0"/>
          </a:p>
        </p:txBody>
      </p:sp>
      <p:cxnSp>
        <p:nvCxnSpPr>
          <p:cNvPr id="7" name="Straight Connector 6">
            <a:extLst>
              <a:ext uri="{FF2B5EF4-FFF2-40B4-BE49-F238E27FC236}">
                <a16:creationId xmlns:a16="http://schemas.microsoft.com/office/drawing/2014/main" id="{701C0CAB-6A03-4C6A-9FAA-219847753628}"/>
              </a:ext>
            </a:extLst>
          </p:cNvPr>
          <p:cNvCxnSpPr>
            <a:cxnSpLocks/>
          </p:cNvCxnSpPr>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982E0B2-AA9C-441C-A08E-A9DF9CF12116}"/>
              </a:ext>
            </a:extLst>
          </p:cNvPr>
          <p:cNvGrpSpPr/>
          <p:nvPr/>
        </p:nvGrpSpPr>
        <p:grpSpPr>
          <a:xfrm>
            <a:off x="9728046" y="4869342"/>
            <a:ext cx="1623711" cy="630920"/>
            <a:chOff x="9588346" y="4824892"/>
            <a:chExt cx="1623711" cy="630920"/>
          </a:xfrm>
        </p:grpSpPr>
        <p:sp>
          <p:nvSpPr>
            <p:cNvPr id="16" name="Freeform: Shape 15">
              <a:extLst>
                <a:ext uri="{FF2B5EF4-FFF2-40B4-BE49-F238E27FC236}">
                  <a16:creationId xmlns:a16="http://schemas.microsoft.com/office/drawing/2014/main" id="{A4A2E074-C10D-4C57-AB72-B631E4D77102}"/>
                </a:ext>
              </a:extLst>
            </p:cNvPr>
            <p:cNvSpPr/>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B037EB3-1772-4BA8-A95A-E5DBDFEA32B0}"/>
                </a:ext>
              </a:extLst>
            </p:cNvPr>
            <p:cNvGrpSpPr/>
            <p:nvPr/>
          </p:nvGrpSpPr>
          <p:grpSpPr>
            <a:xfrm rot="2700000" flipH="1">
              <a:off x="10112436" y="4359902"/>
              <a:ext cx="571820" cy="1620000"/>
              <a:chOff x="8482785" y="4330454"/>
              <a:chExt cx="571820" cy="1620000"/>
            </a:xfrm>
          </p:grpSpPr>
          <p:sp>
            <p:nvSpPr>
              <p:cNvPr id="18" name="Freeform: Shape 17">
                <a:extLst>
                  <a:ext uri="{FF2B5EF4-FFF2-40B4-BE49-F238E27FC236}">
                    <a16:creationId xmlns:a16="http://schemas.microsoft.com/office/drawing/2014/main" id="{A1F47AC1-63D0-47F3-9728-1A0A0543494B}"/>
                  </a:ext>
                </a:extLst>
              </p:cNvPr>
              <p:cNvSpPr/>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Connector 18">
                <a:extLst>
                  <a:ext uri="{FF2B5EF4-FFF2-40B4-BE49-F238E27FC236}">
                    <a16:creationId xmlns:a16="http://schemas.microsoft.com/office/drawing/2014/main" id="{803A57D6-0C36-4560-A08A-16768551EF6F}"/>
                  </a:ext>
                </a:extLst>
              </p:cNvPr>
              <p:cNvCxnSpPr>
                <a:cxnSpLocks/>
              </p:cNvCxnSpPr>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56276193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794F-0C7D-47A6-A355-9B54F3A082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18BEFC-5F95-43C3-A662-CF24426CB374}"/>
              </a:ext>
            </a:extLst>
          </p:cNvPr>
          <p:cNvSpPr>
            <a:spLocks noGrp="1"/>
          </p:cNvSpPr>
          <p:nvPr>
            <p:ph type="body" orient="vert" idx="1"/>
          </p:nvPr>
        </p:nvSpPr>
        <p:spPr>
          <a:xfrm>
            <a:off x="1079500" y="1790700"/>
            <a:ext cx="10026650" cy="3978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E020A41-C226-41AB-8766-C9BF3E9BF9D0}"/>
              </a:ext>
            </a:extLst>
          </p:cNvPr>
          <p:cNvSpPr>
            <a:spLocks noGrp="1"/>
          </p:cNvSpPr>
          <p:nvPr>
            <p:ph type="dt" sz="half" idx="10"/>
          </p:nvPr>
        </p:nvSpPr>
        <p:spPr>
          <a:xfrm>
            <a:off x="541338" y="6401999"/>
            <a:ext cx="2206625" cy="369332"/>
          </a:xfrm>
          <a:prstGeom prst="rect">
            <a:avLst/>
          </a:prstGeom>
        </p:spPr>
        <p:txBody>
          <a:bodyPr/>
          <a:lstStyle/>
          <a:p>
            <a:r>
              <a:rPr lang="en-US"/>
              <a:t>20XX</a:t>
            </a:r>
            <a:endParaRPr lang="en-US" dirty="0"/>
          </a:p>
        </p:txBody>
      </p:sp>
      <p:sp>
        <p:nvSpPr>
          <p:cNvPr id="5" name="Footer Placeholder 4">
            <a:extLst>
              <a:ext uri="{FF2B5EF4-FFF2-40B4-BE49-F238E27FC236}">
                <a16:creationId xmlns:a16="http://schemas.microsoft.com/office/drawing/2014/main" id="{877795E9-017B-4505-810D-A5F553A56BC9}"/>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6626A1BD-3429-4C11-B230-8AD083EC3EC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286357117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11CA2-18BF-408B-A40C-B43A0A7B80FA}"/>
              </a:ext>
            </a:extLst>
          </p:cNvPr>
          <p:cNvSpPr>
            <a:spLocks noGrp="1"/>
          </p:cNvSpPr>
          <p:nvPr>
            <p:ph type="title" orient="vert"/>
          </p:nvPr>
        </p:nvSpPr>
        <p:spPr>
          <a:xfrm>
            <a:off x="9899079" y="1079500"/>
            <a:ext cx="1292662" cy="4689476"/>
          </a:xfrm>
        </p:spPr>
        <p:txBody>
          <a:bodyPr vert="eaVert">
            <a:normAutofit/>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E424B6-12FC-41A1-AF7C-7E3931D97204}"/>
              </a:ext>
            </a:extLst>
          </p:cNvPr>
          <p:cNvSpPr>
            <a:spLocks noGrp="1"/>
          </p:cNvSpPr>
          <p:nvPr>
            <p:ph type="body" orient="vert" idx="1"/>
          </p:nvPr>
        </p:nvSpPr>
        <p:spPr>
          <a:xfrm>
            <a:off x="1079499" y="1079500"/>
            <a:ext cx="8495943" cy="46894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35CF957-F921-48CF-97FE-91190C1AE9B3}"/>
              </a:ext>
            </a:extLst>
          </p:cNvPr>
          <p:cNvSpPr>
            <a:spLocks noGrp="1"/>
          </p:cNvSpPr>
          <p:nvPr>
            <p:ph type="dt" sz="half" idx="10"/>
          </p:nvPr>
        </p:nvSpPr>
        <p:spPr>
          <a:xfrm>
            <a:off x="541338" y="6401999"/>
            <a:ext cx="2206625" cy="369332"/>
          </a:xfrm>
          <a:prstGeom prst="rect">
            <a:avLst/>
          </a:prstGeom>
        </p:spPr>
        <p:txBody>
          <a:bodyPr/>
          <a:lstStyle/>
          <a:p>
            <a:r>
              <a:rPr lang="en-US"/>
              <a:t>20XX</a:t>
            </a:r>
            <a:endParaRPr lang="en-US" dirty="0"/>
          </a:p>
        </p:txBody>
      </p:sp>
      <p:sp>
        <p:nvSpPr>
          <p:cNvPr id="5" name="Footer Placeholder 4">
            <a:extLst>
              <a:ext uri="{FF2B5EF4-FFF2-40B4-BE49-F238E27FC236}">
                <a16:creationId xmlns:a16="http://schemas.microsoft.com/office/drawing/2014/main" id="{6653F49D-6E0C-47F7-BAAD-A427913DC4D1}"/>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B038A122-F390-46CF-BECF-3AE05CA585C4}"/>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410713770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798E-90C4-48E6-B39B-37FF65347ABD}"/>
              </a:ext>
            </a:extLst>
          </p:cNvPr>
          <p:cNvSpPr>
            <a:spLocks noGrp="1"/>
          </p:cNvSpPr>
          <p:nvPr>
            <p:ph type="ctrTitle" hasCustomPrompt="1"/>
          </p:nvPr>
        </p:nvSpPr>
        <p:spPr>
          <a:xfrm>
            <a:off x="2197100" y="1079500"/>
            <a:ext cx="7797799" cy="2543594"/>
          </a:xfrm>
        </p:spPr>
        <p:txBody>
          <a:bodyPr anchor="b">
            <a:normAutofit/>
          </a:bodyPr>
          <a:lstStyle>
            <a:lvl1pPr algn="ctr">
              <a:defRPr sz="2800"/>
            </a:lvl1pPr>
          </a:lstStyle>
          <a:p>
            <a:r>
              <a:rPr lang="en-US" dirty="0"/>
              <a:t>Click to add title</a:t>
            </a:r>
          </a:p>
        </p:txBody>
      </p:sp>
      <p:grpSp>
        <p:nvGrpSpPr>
          <p:cNvPr id="7" name="Group 6">
            <a:extLst>
              <a:ext uri="{FF2B5EF4-FFF2-40B4-BE49-F238E27FC236}">
                <a16:creationId xmlns:a16="http://schemas.microsoft.com/office/drawing/2014/main" id="{A8224D70-2CA9-3DC4-F002-EC470A48EB82}"/>
              </a:ext>
              <a:ext uri="{C183D7F6-B498-43B3-948B-1728B52AA6E4}">
                <adec:decorative xmlns:adec="http://schemas.microsoft.com/office/drawing/2017/decorative" val="1"/>
              </a:ext>
            </a:extLst>
          </p:cNvPr>
          <p:cNvGrpSpPr/>
          <p:nvPr userDrawn="1"/>
        </p:nvGrpSpPr>
        <p:grpSpPr>
          <a:xfrm>
            <a:off x="9728046" y="4869342"/>
            <a:ext cx="1623711" cy="630920"/>
            <a:chOff x="9588346" y="4824892"/>
            <a:chExt cx="1623711" cy="630920"/>
          </a:xfrm>
        </p:grpSpPr>
        <p:sp>
          <p:nvSpPr>
            <p:cNvPr id="8" name="Freeform: Shape 15">
              <a:extLst>
                <a:ext uri="{FF2B5EF4-FFF2-40B4-BE49-F238E27FC236}">
                  <a16:creationId xmlns:a16="http://schemas.microsoft.com/office/drawing/2014/main" id="{C0B1F33F-4201-2B4E-E8EC-1D07263083EB}"/>
                </a:ext>
              </a:extLst>
            </p:cNvPr>
            <p:cNvSpPr/>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2ED5B178-0506-30BE-93BB-73C02006B988}"/>
                </a:ext>
              </a:extLst>
            </p:cNvPr>
            <p:cNvGrpSpPr/>
            <p:nvPr/>
          </p:nvGrpSpPr>
          <p:grpSpPr>
            <a:xfrm rot="2700000" flipH="1">
              <a:off x="10112436" y="4359902"/>
              <a:ext cx="571820" cy="1620000"/>
              <a:chOff x="8482785" y="4330454"/>
              <a:chExt cx="571820" cy="1620000"/>
            </a:xfrm>
          </p:grpSpPr>
          <p:sp>
            <p:nvSpPr>
              <p:cNvPr id="10" name="Freeform: Shape 17">
                <a:extLst>
                  <a:ext uri="{FF2B5EF4-FFF2-40B4-BE49-F238E27FC236}">
                    <a16:creationId xmlns:a16="http://schemas.microsoft.com/office/drawing/2014/main" id="{B3F854F0-E9B7-2C32-CA3C-FA9719440768}"/>
                  </a:ext>
                </a:extLst>
              </p:cNvPr>
              <p:cNvSpPr/>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1" name="Straight Connector 10">
                <a:extLst>
                  <a:ext uri="{FF2B5EF4-FFF2-40B4-BE49-F238E27FC236}">
                    <a16:creationId xmlns:a16="http://schemas.microsoft.com/office/drawing/2014/main" id="{E8224CDA-DD93-0DF6-7DD9-8328D1606037}"/>
                  </a:ext>
                </a:extLst>
              </p:cNvPr>
              <p:cNvCxnSpPr>
                <a:cxnSpLocks/>
              </p:cNvCxnSpPr>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2" name="Straight Connector 11">
            <a:extLst>
              <a:ext uri="{FF2B5EF4-FFF2-40B4-BE49-F238E27FC236}">
                <a16:creationId xmlns:a16="http://schemas.microsoft.com/office/drawing/2014/main" id="{A3FA5F65-B2C5-BB65-83E3-F195EEE49001}"/>
              </a:ext>
              <a:ext uri="{C183D7F6-B498-43B3-948B-1728B52AA6E4}">
                <adec:decorative xmlns:adec="http://schemas.microsoft.com/office/drawing/2017/decorative" val="1"/>
              </a:ext>
            </a:extLst>
          </p:cNvPr>
          <p:cNvCxnSpPr>
            <a:cxnSpLocks/>
          </p:cNvCxnSpPr>
          <p:nvPr userDrawn="1"/>
        </p:nvCxnSpPr>
        <p:spPr>
          <a:xfrm>
            <a:off x="5826000" y="4099086"/>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87257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0C1D561-971B-43DB-A5A7-63A887A0CA6B}"/>
              </a:ext>
            </a:extLst>
          </p:cNvPr>
          <p:cNvSpPr>
            <a:spLocks noGrp="1"/>
          </p:cNvSpPr>
          <p:nvPr>
            <p:ph type="title" hasCustomPrompt="1"/>
          </p:nvPr>
        </p:nvSpPr>
        <p:spPr>
          <a:xfrm>
            <a:off x="565150" y="548640"/>
            <a:ext cx="5486400" cy="1371600"/>
          </a:xfrm>
        </p:spPr>
        <p:txBody>
          <a:bodyPr anchor="b" anchorCtr="0">
            <a:noAutofit/>
          </a:bodyPr>
          <a:lstStyle>
            <a:lvl1pPr algn="ctr">
              <a:defRPr/>
            </a:lvl1pPr>
          </a:lstStyle>
          <a:p>
            <a:pPr algn="ctr"/>
            <a:r>
              <a:rPr lang="en-US" dirty="0"/>
              <a:t>Click to add title</a:t>
            </a:r>
          </a:p>
        </p:txBody>
      </p:sp>
      <p:cxnSp>
        <p:nvCxnSpPr>
          <p:cNvPr id="9" name="Straight Connector 8">
            <a:extLst>
              <a:ext uri="{FF2B5EF4-FFF2-40B4-BE49-F238E27FC236}">
                <a16:creationId xmlns:a16="http://schemas.microsoft.com/office/drawing/2014/main" id="{8CACFD68-412E-48B4-B9EB-FEDC20A81354}"/>
              </a:ext>
              <a:ext uri="{C183D7F6-B498-43B3-948B-1728B52AA6E4}">
                <adec:decorative xmlns:adec="http://schemas.microsoft.com/office/drawing/2017/decorative" val="1"/>
              </a:ext>
            </a:extLst>
          </p:cNvPr>
          <p:cNvCxnSpPr>
            <a:cxnSpLocks/>
          </p:cNvCxnSpPr>
          <p:nvPr userDrawn="1"/>
        </p:nvCxnSpPr>
        <p:spPr>
          <a:xfrm>
            <a:off x="3023391"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4F0731E0-58E0-4382-ADA7-A9C6DE2E7E36}"/>
              </a:ext>
            </a:extLst>
          </p:cNvPr>
          <p:cNvSpPr>
            <a:spLocks noGrp="1"/>
          </p:cNvSpPr>
          <p:nvPr>
            <p:ph idx="1" hasCustomPrompt="1"/>
          </p:nvPr>
        </p:nvSpPr>
        <p:spPr>
          <a:xfrm>
            <a:off x="565149" y="2759076"/>
            <a:ext cx="5486399" cy="3009899"/>
          </a:xfrm>
        </p:spPr>
        <p:txBody>
          <a:bodyPr>
            <a:noAutofit/>
          </a:bodyPr>
          <a:lstStyle>
            <a:lvl1pPr>
              <a:lnSpc>
                <a:spcPct val="100000"/>
              </a:lnSpc>
              <a:spcBef>
                <a:spcPts val="1000"/>
              </a:spcBef>
              <a:defRPr sz="1800"/>
            </a:lvl1pPr>
            <a:lvl2pPr>
              <a:lnSpc>
                <a:spcPct val="100000"/>
              </a:lnSpc>
              <a:spcBef>
                <a:spcPts val="1000"/>
              </a:spcBef>
              <a:defRPr sz="1800"/>
            </a:lvl2pPr>
            <a:lvl3pPr>
              <a:lnSpc>
                <a:spcPct val="100000"/>
              </a:lnSpc>
              <a:spcBef>
                <a:spcPts val="1000"/>
              </a:spcBef>
              <a:defRPr sz="1600"/>
            </a:lvl3pPr>
            <a:lvl4pPr>
              <a:lnSpc>
                <a:spcPct val="100000"/>
              </a:lnSpc>
              <a:spcBef>
                <a:spcPts val="1000"/>
              </a:spcBef>
              <a:defRPr sz="1800"/>
            </a:lvl4pPr>
            <a:lvl5pPr>
              <a:lnSpc>
                <a:spcPct val="100000"/>
              </a:lnSpc>
              <a:spcBef>
                <a:spcPts val="1000"/>
              </a:spcBef>
              <a:defRPr sz="1800"/>
            </a:lvl5pPr>
            <a:lvl6pPr>
              <a:lnSpc>
                <a:spcPct val="100000"/>
              </a:lnSpc>
              <a:spcBef>
                <a:spcPts val="1000"/>
              </a:spcBef>
              <a:buClr>
                <a:schemeClr val="accent5"/>
              </a:buClr>
              <a:defRPr sz="1600"/>
            </a:lvl6pPr>
            <a:lvl7pPr>
              <a:buClr>
                <a:schemeClr val="accent5"/>
              </a:buClr>
              <a:defRPr/>
            </a:lvl7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5"/>
            <a:endParaRPr lang="en-US" dirty="0"/>
          </a:p>
          <a:p>
            <a:pPr lvl="2"/>
            <a:endParaRPr lang="en-US" dirty="0"/>
          </a:p>
        </p:txBody>
      </p:sp>
      <p:sp>
        <p:nvSpPr>
          <p:cNvPr id="11" name="Date Placeholder 3">
            <a:extLst>
              <a:ext uri="{FF2B5EF4-FFF2-40B4-BE49-F238E27FC236}">
                <a16:creationId xmlns:a16="http://schemas.microsoft.com/office/drawing/2014/main" id="{23D67752-1F0B-4C84-BBA7-A57E2793D918}"/>
              </a:ext>
            </a:extLst>
          </p:cNvPr>
          <p:cNvSpPr>
            <a:spLocks noGrp="1"/>
          </p:cNvSpPr>
          <p:nvPr>
            <p:ph type="dt" sz="half" idx="10"/>
          </p:nvPr>
        </p:nvSpPr>
        <p:spPr>
          <a:xfrm>
            <a:off x="541338" y="6401999"/>
            <a:ext cx="2206625" cy="369332"/>
          </a:xfrm>
        </p:spPr>
        <p:txBody>
          <a:bodyPr/>
          <a:lstStyle>
            <a:lvl1pPr>
              <a:defRPr/>
            </a:lvl1pPr>
          </a:lstStyle>
          <a:p>
            <a:pPr>
              <a:defRPr/>
            </a:pPr>
            <a:r>
              <a:rPr lang="en-US">
                <a:solidFill>
                  <a:prstClr val="white">
                    <a:alpha val="70000"/>
                  </a:prstClr>
                </a:solidFill>
              </a:rPr>
              <a:t>20XX</a:t>
            </a:r>
            <a:endParaRPr lang="en-US" dirty="0">
              <a:solidFill>
                <a:prstClr val="white">
                  <a:alpha val="70000"/>
                </a:prstClr>
              </a:solidFill>
            </a:endParaRPr>
          </a:p>
        </p:txBody>
      </p:sp>
      <p:sp>
        <p:nvSpPr>
          <p:cNvPr id="12" name="Rectangle 11">
            <a:extLst>
              <a:ext uri="{FF2B5EF4-FFF2-40B4-BE49-F238E27FC236}">
                <a16:creationId xmlns:a16="http://schemas.microsoft.com/office/drawing/2014/main" id="{FA4033A0-8E66-4ABA-9E27-744642AA948F}"/>
              </a:ext>
              <a:ext uri="{C183D7F6-B498-43B3-948B-1728B52AA6E4}">
                <adec:decorative xmlns:adec="http://schemas.microsoft.com/office/drawing/2017/decorative" val="1"/>
              </a:ext>
            </a:extLst>
          </p:cNvPr>
          <p:cNvSpPr/>
          <p:nvPr userDrawn="1"/>
        </p:nvSpPr>
        <p:spPr>
          <a:xfrm>
            <a:off x="6654794" y="0"/>
            <a:ext cx="5537206"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alpha val="20000"/>
                </a:prstClr>
              </a:solidFill>
              <a:effectLst/>
              <a:uLnTx/>
              <a:uFillTx/>
              <a:latin typeface="Avenir Next LT Pro Light"/>
              <a:ea typeface="+mn-ea"/>
              <a:cs typeface="+mn-cs"/>
            </a:endParaRPr>
          </a:p>
        </p:txBody>
      </p:sp>
      <p:sp>
        <p:nvSpPr>
          <p:cNvPr id="15" name="Footer Placeholder 4">
            <a:extLst>
              <a:ext uri="{FF2B5EF4-FFF2-40B4-BE49-F238E27FC236}">
                <a16:creationId xmlns:a16="http://schemas.microsoft.com/office/drawing/2014/main" id="{E8E05746-2784-43CF-84F7-0175BD650240}"/>
              </a:ext>
            </a:extLst>
          </p:cNvPr>
          <p:cNvSpPr>
            <a:spLocks noGrp="1"/>
          </p:cNvSpPr>
          <p:nvPr>
            <p:ph type="ftr" sz="quarter" idx="11"/>
          </p:nvPr>
        </p:nvSpPr>
        <p:spPr>
          <a:xfrm>
            <a:off x="3308350" y="6401999"/>
            <a:ext cx="5575300" cy="3693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
        <p:nvSpPr>
          <p:cNvPr id="16" name="Slide Number Placeholder 5">
            <a:extLst>
              <a:ext uri="{FF2B5EF4-FFF2-40B4-BE49-F238E27FC236}">
                <a16:creationId xmlns:a16="http://schemas.microsoft.com/office/drawing/2014/main" id="{BB851CC3-3ED8-49E8-B8AC-6D79B036F307}"/>
              </a:ext>
            </a:extLst>
          </p:cNvPr>
          <p:cNvSpPr>
            <a:spLocks noGrp="1"/>
          </p:cNvSpPr>
          <p:nvPr>
            <p:ph type="sldNum" sz="quarter" idx="12"/>
          </p:nvPr>
        </p:nvSpPr>
        <p:spPr>
          <a:xfrm>
            <a:off x="9442800" y="6401999"/>
            <a:ext cx="2208212" cy="3693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en-US"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grpSp>
        <p:nvGrpSpPr>
          <p:cNvPr id="2" name="Group 1">
            <a:extLst>
              <a:ext uri="{FF2B5EF4-FFF2-40B4-BE49-F238E27FC236}">
                <a16:creationId xmlns:a16="http://schemas.microsoft.com/office/drawing/2014/main" id="{F6F0BC49-315A-CF7A-E741-A8688AF53E66}"/>
              </a:ext>
            </a:extLst>
          </p:cNvPr>
          <p:cNvGrpSpPr/>
          <p:nvPr userDrawn="1"/>
        </p:nvGrpSpPr>
        <p:grpSpPr>
          <a:xfrm>
            <a:off x="9728046" y="831278"/>
            <a:ext cx="1623711" cy="630920"/>
            <a:chOff x="9588346" y="4824892"/>
            <a:chExt cx="1623711" cy="630920"/>
          </a:xfrm>
        </p:grpSpPr>
        <p:sp>
          <p:nvSpPr>
            <p:cNvPr id="3" name="Freeform: Shape 15">
              <a:extLst>
                <a:ext uri="{FF2B5EF4-FFF2-40B4-BE49-F238E27FC236}">
                  <a16:creationId xmlns:a16="http://schemas.microsoft.com/office/drawing/2014/main" id="{3FCB73E1-B061-C75F-AB29-C27CA95E57A9}"/>
                </a:ext>
              </a:extLst>
            </p:cNvPr>
            <p:cNvSpPr/>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94A16F89-984C-DEA8-C894-E819A7646610}"/>
                </a:ext>
              </a:extLst>
            </p:cNvPr>
            <p:cNvGrpSpPr/>
            <p:nvPr/>
          </p:nvGrpSpPr>
          <p:grpSpPr>
            <a:xfrm rot="2700000" flipH="1">
              <a:off x="10112436" y="4359902"/>
              <a:ext cx="571820" cy="1620000"/>
              <a:chOff x="8482785" y="4330454"/>
              <a:chExt cx="571820" cy="1620000"/>
            </a:xfrm>
          </p:grpSpPr>
          <p:sp>
            <p:nvSpPr>
              <p:cNvPr id="5" name="Freeform: Shape 17">
                <a:extLst>
                  <a:ext uri="{FF2B5EF4-FFF2-40B4-BE49-F238E27FC236}">
                    <a16:creationId xmlns:a16="http://schemas.microsoft.com/office/drawing/2014/main" id="{0971E16B-8BBF-40B5-5862-FAAADBF530A0}"/>
                  </a:ext>
                </a:extLst>
              </p:cNvPr>
              <p:cNvSpPr/>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6" name="Straight Connector 5">
                <a:extLst>
                  <a:ext uri="{FF2B5EF4-FFF2-40B4-BE49-F238E27FC236}">
                    <a16:creationId xmlns:a16="http://schemas.microsoft.com/office/drawing/2014/main" id="{C1D464A1-0F6B-3CEE-8719-573F89E87B36}"/>
                  </a:ext>
                </a:extLst>
              </p:cNvPr>
              <p:cNvCxnSpPr>
                <a:cxnSpLocks/>
              </p:cNvCxnSpPr>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237773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Break 1">
    <p:spTree>
      <p:nvGrpSpPr>
        <p:cNvPr id="1" name=""/>
        <p:cNvGrpSpPr/>
        <p:nvPr/>
      </p:nvGrpSpPr>
      <p:grpSpPr>
        <a:xfrm>
          <a:off x="0" y="0"/>
          <a:ext cx="0" cy="0"/>
          <a:chOff x="0" y="0"/>
          <a:chExt cx="0" cy="0"/>
        </a:xfrm>
      </p:grpSpPr>
      <p:sp>
        <p:nvSpPr>
          <p:cNvPr id="9" name="Title 6">
            <a:extLst>
              <a:ext uri="{FF2B5EF4-FFF2-40B4-BE49-F238E27FC236}">
                <a16:creationId xmlns:a16="http://schemas.microsoft.com/office/drawing/2014/main" id="{D0C49A9B-EBDE-4047-884B-0860623D6391}"/>
              </a:ext>
            </a:extLst>
          </p:cNvPr>
          <p:cNvSpPr>
            <a:spLocks noGrp="1"/>
          </p:cNvSpPr>
          <p:nvPr>
            <p:ph type="ctrTitle" hasCustomPrompt="1"/>
          </p:nvPr>
        </p:nvSpPr>
        <p:spPr>
          <a:xfrm>
            <a:off x="1085851" y="2165174"/>
            <a:ext cx="6118224" cy="1554480"/>
          </a:xfrm>
        </p:spPr>
        <p:txBody>
          <a:bodyPr anchor="b">
            <a:noAutofit/>
          </a:bodyPr>
          <a:lstStyle>
            <a:lvl1pPr algn="ctr">
              <a:defRPr/>
            </a:lvl1pPr>
          </a:lstStyle>
          <a:p>
            <a:r>
              <a:rPr lang="en-US" dirty="0"/>
              <a:t>Click to add title</a:t>
            </a:r>
          </a:p>
        </p:txBody>
      </p:sp>
      <p:sp>
        <p:nvSpPr>
          <p:cNvPr id="35" name="Picture Placeholder 31">
            <a:extLst>
              <a:ext uri="{FF2B5EF4-FFF2-40B4-BE49-F238E27FC236}">
                <a16:creationId xmlns:a16="http://schemas.microsoft.com/office/drawing/2014/main" id="{99CD77F7-3095-4517-B300-DE93875DE53E}"/>
              </a:ext>
            </a:extLst>
          </p:cNvPr>
          <p:cNvSpPr>
            <a:spLocks noGrp="1"/>
          </p:cNvSpPr>
          <p:nvPr>
            <p:ph type="pic" sz="quarter" idx="13" hasCustomPrompt="1"/>
          </p:nvPr>
        </p:nvSpPr>
        <p:spPr>
          <a:xfrm>
            <a:off x="8329613" y="0"/>
            <a:ext cx="3862387" cy="2286000"/>
          </a:xfrm>
        </p:spPr>
        <p:txBody>
          <a:bodyPr>
            <a:normAutofit/>
          </a:bodyPr>
          <a:lstStyle>
            <a:lvl1pPr marL="0" indent="0" algn="ctr">
              <a:buNone/>
              <a:defRPr sz="1800"/>
            </a:lvl1pPr>
          </a:lstStyle>
          <a:p>
            <a:r>
              <a:rPr lang="en-US" dirty="0"/>
              <a:t>Click icon to add photo</a:t>
            </a:r>
          </a:p>
        </p:txBody>
      </p:sp>
      <p:sp>
        <p:nvSpPr>
          <p:cNvPr id="36" name="Picture Placeholder 31">
            <a:extLst>
              <a:ext uri="{FF2B5EF4-FFF2-40B4-BE49-F238E27FC236}">
                <a16:creationId xmlns:a16="http://schemas.microsoft.com/office/drawing/2014/main" id="{F31ECFCC-4520-48AB-A8A1-AF9FC0C055B8}"/>
              </a:ext>
            </a:extLst>
          </p:cNvPr>
          <p:cNvSpPr>
            <a:spLocks noGrp="1"/>
          </p:cNvSpPr>
          <p:nvPr>
            <p:ph type="pic" sz="quarter" idx="14" hasCustomPrompt="1"/>
          </p:nvPr>
        </p:nvSpPr>
        <p:spPr>
          <a:xfrm>
            <a:off x="8329200" y="2286000"/>
            <a:ext cx="3862387" cy="2286000"/>
          </a:xfrm>
        </p:spPr>
        <p:txBody>
          <a:bodyPr>
            <a:normAutofit/>
          </a:bodyPr>
          <a:lstStyle>
            <a:lvl1pPr marL="0" indent="0" algn="ctr">
              <a:buNone/>
              <a:defRPr sz="1800"/>
            </a:lvl1pPr>
          </a:lstStyle>
          <a:p>
            <a:r>
              <a:rPr lang="en-US" dirty="0"/>
              <a:t>Click icon to add photo</a:t>
            </a:r>
          </a:p>
        </p:txBody>
      </p:sp>
      <p:sp>
        <p:nvSpPr>
          <p:cNvPr id="37" name="Picture Placeholder 31">
            <a:extLst>
              <a:ext uri="{FF2B5EF4-FFF2-40B4-BE49-F238E27FC236}">
                <a16:creationId xmlns:a16="http://schemas.microsoft.com/office/drawing/2014/main" id="{0FDBD13C-46E7-4BB9-957D-DE2A5925521A}"/>
              </a:ext>
            </a:extLst>
          </p:cNvPr>
          <p:cNvSpPr>
            <a:spLocks noGrp="1"/>
          </p:cNvSpPr>
          <p:nvPr>
            <p:ph type="pic" sz="quarter" idx="15" hasCustomPrompt="1"/>
          </p:nvPr>
        </p:nvSpPr>
        <p:spPr>
          <a:xfrm>
            <a:off x="8329200" y="4572000"/>
            <a:ext cx="3862387" cy="2286000"/>
          </a:xfrm>
        </p:spPr>
        <p:txBody>
          <a:bodyPr>
            <a:normAutofit/>
          </a:bodyPr>
          <a:lstStyle>
            <a:lvl1pPr marL="0" indent="0" algn="ctr">
              <a:buNone/>
              <a:defRPr sz="1800"/>
            </a:lvl1pPr>
          </a:lstStyle>
          <a:p>
            <a:r>
              <a:rPr lang="en-US" dirty="0"/>
              <a:t>Click icon to add photo</a:t>
            </a:r>
          </a:p>
        </p:txBody>
      </p:sp>
      <p:grpSp>
        <p:nvGrpSpPr>
          <p:cNvPr id="12" name="Group 11">
            <a:extLst>
              <a:ext uri="{FF2B5EF4-FFF2-40B4-BE49-F238E27FC236}">
                <a16:creationId xmlns:a16="http://schemas.microsoft.com/office/drawing/2014/main" id="{85B40728-32E0-44CE-8C68-1E68245C2999}"/>
              </a:ext>
              <a:ext uri="{C183D7F6-B498-43B3-948B-1728B52AA6E4}">
                <adec:decorative xmlns:adec="http://schemas.microsoft.com/office/drawing/2017/decorative" val="1"/>
              </a:ext>
            </a:extLst>
          </p:cNvPr>
          <p:cNvGrpSpPr/>
          <p:nvPr userDrawn="1"/>
        </p:nvGrpSpPr>
        <p:grpSpPr>
          <a:xfrm>
            <a:off x="3400874" y="4194521"/>
            <a:ext cx="1481845" cy="787628"/>
            <a:chOff x="4987925" y="2840038"/>
            <a:chExt cx="2216150" cy="1177924"/>
          </a:xfrm>
        </p:grpSpPr>
        <p:sp>
          <p:nvSpPr>
            <p:cNvPr id="13" name="Rectangle 12">
              <a:extLst>
                <a:ext uri="{FF2B5EF4-FFF2-40B4-BE49-F238E27FC236}">
                  <a16:creationId xmlns:a16="http://schemas.microsoft.com/office/drawing/2014/main" id="{40A6D99A-68F3-4E08-BB89-083CE0299CE2}"/>
                </a:ext>
              </a:extLst>
            </p:cNvPr>
            <p:cNvSpPr/>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14" name="Rectangle 13">
              <a:extLst>
                <a:ext uri="{FF2B5EF4-FFF2-40B4-BE49-F238E27FC236}">
                  <a16:creationId xmlns:a16="http://schemas.microsoft.com/office/drawing/2014/main" id="{8B4F5556-21F4-4E26-9504-49ADE7D84749}"/>
                </a:ext>
              </a:extLst>
            </p:cNvPr>
            <p:cNvSpPr/>
            <p:nvPr/>
          </p:nvSpPr>
          <p:spPr>
            <a:xfrm>
              <a:off x="5750208"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15" name="Rectangle 14">
              <a:extLst>
                <a:ext uri="{FF2B5EF4-FFF2-40B4-BE49-F238E27FC236}">
                  <a16:creationId xmlns:a16="http://schemas.microsoft.com/office/drawing/2014/main" id="{E0E1118C-DFA4-410C-961C-BE0488441C9A}"/>
                </a:ext>
              </a:extLst>
            </p:cNvPr>
            <p:cNvSpPr/>
            <p:nvPr/>
          </p:nvSpPr>
          <p:spPr>
            <a:xfrm flipH="1">
              <a:off x="5469335"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grpSp>
          <p:nvGrpSpPr>
            <p:cNvPr id="16" name="Group 15">
              <a:extLst>
                <a:ext uri="{FF2B5EF4-FFF2-40B4-BE49-F238E27FC236}">
                  <a16:creationId xmlns:a16="http://schemas.microsoft.com/office/drawing/2014/main" id="{B5A8ECE6-B3E3-4761-A6AD-711AF71EEA0D}"/>
                </a:ext>
              </a:extLst>
            </p:cNvPr>
            <p:cNvGrpSpPr/>
            <p:nvPr/>
          </p:nvGrpSpPr>
          <p:grpSpPr>
            <a:xfrm>
              <a:off x="5614944" y="3117662"/>
              <a:ext cx="1009280" cy="464739"/>
              <a:chOff x="4432859" y="3200647"/>
              <a:chExt cx="1009280" cy="464739"/>
            </a:xfrm>
          </p:grpSpPr>
          <p:sp>
            <p:nvSpPr>
              <p:cNvPr id="24" name="Freeform: Shape 23">
                <a:extLst>
                  <a:ext uri="{FF2B5EF4-FFF2-40B4-BE49-F238E27FC236}">
                    <a16:creationId xmlns:a16="http://schemas.microsoft.com/office/drawing/2014/main" id="{5B1F0E3F-4B5E-4F5B-93A6-CE1017521BF1}"/>
                  </a:ext>
                </a:extLst>
              </p:cNvPr>
              <p:cNvSpPr/>
              <p:nvPr/>
            </p:nvSpPr>
            <p:spPr>
              <a:xfrm rot="16200000" flipH="1" flipV="1">
                <a:off x="4977400"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25" name="Freeform: Shape 24">
                <a:extLst>
                  <a:ext uri="{FF2B5EF4-FFF2-40B4-BE49-F238E27FC236}">
                    <a16:creationId xmlns:a16="http://schemas.microsoft.com/office/drawing/2014/main" id="{B20599F0-ACFC-4223-A598-8FFAF21406AB}"/>
                  </a:ext>
                </a:extLst>
              </p:cNvPr>
              <p:cNvSpPr/>
              <p:nvPr/>
            </p:nvSpPr>
            <p:spPr>
              <a:xfrm rot="5400000" flipV="1">
                <a:off x="4432859"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grpSp>
        <p:grpSp>
          <p:nvGrpSpPr>
            <p:cNvPr id="17" name="Group 16">
              <a:extLst>
                <a:ext uri="{FF2B5EF4-FFF2-40B4-BE49-F238E27FC236}">
                  <a16:creationId xmlns:a16="http://schemas.microsoft.com/office/drawing/2014/main" id="{C6703144-DA66-4EFB-B790-4E044756FF37}"/>
                </a:ext>
              </a:extLst>
            </p:cNvPr>
            <p:cNvGrpSpPr/>
            <p:nvPr/>
          </p:nvGrpSpPr>
          <p:grpSpPr>
            <a:xfrm>
              <a:off x="5679979" y="2915338"/>
              <a:ext cx="1080000" cy="1080000"/>
              <a:chOff x="4497894" y="2998323"/>
              <a:chExt cx="1080000" cy="1080000"/>
            </a:xfrm>
          </p:grpSpPr>
          <p:grpSp>
            <p:nvGrpSpPr>
              <p:cNvPr id="18" name="Group 17">
                <a:extLst>
                  <a:ext uri="{FF2B5EF4-FFF2-40B4-BE49-F238E27FC236}">
                    <a16:creationId xmlns:a16="http://schemas.microsoft.com/office/drawing/2014/main" id="{63371BE5-97EB-4365-8EDA-4C634155E79F}"/>
                  </a:ext>
                </a:extLst>
              </p:cNvPr>
              <p:cNvGrpSpPr/>
              <p:nvPr/>
            </p:nvGrpSpPr>
            <p:grpSpPr>
              <a:xfrm rot="13500000">
                <a:off x="4805524" y="2998323"/>
                <a:ext cx="464739" cy="1080000"/>
                <a:chOff x="4511184" y="2470620"/>
                <a:chExt cx="464739" cy="1080000"/>
              </a:xfrm>
            </p:grpSpPr>
            <p:sp>
              <p:nvSpPr>
                <p:cNvPr id="22" name="Freeform: Shape 21">
                  <a:extLst>
                    <a:ext uri="{FF2B5EF4-FFF2-40B4-BE49-F238E27FC236}">
                      <a16:creationId xmlns:a16="http://schemas.microsoft.com/office/drawing/2014/main" id="{533C4D53-A668-4609-B338-E2D33C24A811}"/>
                    </a:ext>
                  </a:extLst>
                </p:cNvPr>
                <p:cNvSpPr/>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cxnSp>
              <p:nvCxnSpPr>
                <p:cNvPr id="23" name="Straight Connector 22">
                  <a:extLst>
                    <a:ext uri="{FF2B5EF4-FFF2-40B4-BE49-F238E27FC236}">
                      <a16:creationId xmlns:a16="http://schemas.microsoft.com/office/drawing/2014/main" id="{A487C5A9-C4B3-4A68-8DFB-43F4CDB4073A}"/>
                    </a:ext>
                  </a:extLst>
                </p:cNvPr>
                <p:cNvCxnSpPr>
                  <a:cxnSpLocks/>
                </p:cNvCxnSpPr>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82E4A2F3-57A7-4529-A621-A36F1E777A4E}"/>
                  </a:ext>
                </a:extLst>
              </p:cNvPr>
              <p:cNvGrpSpPr/>
              <p:nvPr/>
            </p:nvGrpSpPr>
            <p:grpSpPr>
              <a:xfrm rot="8100000" flipH="1">
                <a:off x="4542572" y="2998323"/>
                <a:ext cx="464739" cy="1080000"/>
                <a:chOff x="4511184" y="2470620"/>
                <a:chExt cx="464739" cy="1080000"/>
              </a:xfrm>
            </p:grpSpPr>
            <p:sp>
              <p:nvSpPr>
                <p:cNvPr id="20" name="Freeform: Shape 19">
                  <a:extLst>
                    <a:ext uri="{FF2B5EF4-FFF2-40B4-BE49-F238E27FC236}">
                      <a16:creationId xmlns:a16="http://schemas.microsoft.com/office/drawing/2014/main" id="{1482263E-6A78-46B7-8AB8-845C9C9103B4}"/>
                    </a:ext>
                  </a:extLst>
                </p:cNvPr>
                <p:cNvSpPr/>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cxnSp>
              <p:nvCxnSpPr>
                <p:cNvPr id="21" name="Straight Connector 20">
                  <a:extLst>
                    <a:ext uri="{FF2B5EF4-FFF2-40B4-BE49-F238E27FC236}">
                      <a16:creationId xmlns:a16="http://schemas.microsoft.com/office/drawing/2014/main" id="{3C7B34F9-7954-4950-ABEA-DDBFF4A4CC92}"/>
                    </a:ext>
                  </a:extLst>
                </p:cNvPr>
                <p:cNvCxnSpPr>
                  <a:cxnSpLocks/>
                </p:cNvCxnSpPr>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9004057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0C47B699-08C0-4851-8BAE-384C14E4E049}"/>
              </a:ext>
            </a:extLst>
          </p:cNvPr>
          <p:cNvSpPr>
            <a:spLocks noGrp="1"/>
          </p:cNvSpPr>
          <p:nvPr>
            <p:ph type="ctrTitle" hasCustomPrompt="1"/>
          </p:nvPr>
        </p:nvSpPr>
        <p:spPr>
          <a:xfrm>
            <a:off x="7766050" y="1079500"/>
            <a:ext cx="3884962" cy="2138400"/>
          </a:xfrm>
        </p:spPr>
        <p:txBody>
          <a:bodyPr anchor="b">
            <a:noAutofit/>
          </a:bodyPr>
          <a:lstStyle>
            <a:lvl1pPr algn="ctr">
              <a:defRPr/>
            </a:lvl1pPr>
          </a:lstStyle>
          <a:p>
            <a:r>
              <a:rPr lang="en-US" dirty="0"/>
              <a:t>Click to add title</a:t>
            </a:r>
          </a:p>
        </p:txBody>
      </p:sp>
      <p:sp>
        <p:nvSpPr>
          <p:cNvPr id="15" name="Subtitle 2">
            <a:extLst>
              <a:ext uri="{FF2B5EF4-FFF2-40B4-BE49-F238E27FC236}">
                <a16:creationId xmlns:a16="http://schemas.microsoft.com/office/drawing/2014/main" id="{B84917A2-B37A-4655-9D10-50C6FD698FA2}"/>
              </a:ext>
            </a:extLst>
          </p:cNvPr>
          <p:cNvSpPr>
            <a:spLocks noGrp="1"/>
          </p:cNvSpPr>
          <p:nvPr>
            <p:ph type="subTitle" idx="1" hasCustomPrompt="1"/>
          </p:nvPr>
        </p:nvSpPr>
        <p:spPr>
          <a:xfrm>
            <a:off x="7766051" y="4113213"/>
            <a:ext cx="3884961" cy="1655762"/>
          </a:xfrm>
        </p:spPr>
        <p:txBody>
          <a:bodyPr>
            <a:noAutofit/>
          </a:bodyPr>
          <a:lstStyle>
            <a:lvl1pPr marL="0" indent="0" algn="ctr">
              <a:lnSpc>
                <a:spcPct val="90000"/>
              </a:lnSpc>
              <a:buNone/>
              <a:defRPr sz="2400" i="1"/>
            </a:lvl1pPr>
          </a:lstStyle>
          <a:p>
            <a:r>
              <a:rPr lang="en-US" dirty="0"/>
              <a:t>Click to add subtitle</a:t>
            </a:r>
          </a:p>
        </p:txBody>
      </p:sp>
      <p:cxnSp>
        <p:nvCxnSpPr>
          <p:cNvPr id="23" name="Straight Connector 22">
            <a:extLst>
              <a:ext uri="{FF2B5EF4-FFF2-40B4-BE49-F238E27FC236}">
                <a16:creationId xmlns:a16="http://schemas.microsoft.com/office/drawing/2014/main" id="{88EE5317-4FED-4CB5-85EE-6DAD46C28417}"/>
              </a:ext>
              <a:ext uri="{C183D7F6-B498-43B3-948B-1728B52AA6E4}">
                <adec:decorative xmlns:adec="http://schemas.microsoft.com/office/drawing/2017/decorative" val="1"/>
              </a:ext>
            </a:extLst>
          </p:cNvPr>
          <p:cNvCxnSpPr>
            <a:cxnSpLocks/>
          </p:cNvCxnSpPr>
          <p:nvPr userDrawn="1"/>
        </p:nvCxnSpPr>
        <p:spPr>
          <a:xfrm>
            <a:off x="9438531"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3B0D3427-2AA8-987B-E83A-494604F72C16}"/>
              </a:ext>
            </a:extLst>
          </p:cNvPr>
          <p:cNvSpPr>
            <a:spLocks noGrp="1"/>
          </p:cNvSpPr>
          <p:nvPr>
            <p:ph type="pic" sz="quarter" idx="13" hasCustomPrompt="1"/>
          </p:nvPr>
        </p:nvSpPr>
        <p:spPr>
          <a:xfrm>
            <a:off x="541338" y="539750"/>
            <a:ext cx="6670675" cy="5759450"/>
          </a:xfrm>
          <a:custGeom>
            <a:avLst/>
            <a:gdLst>
              <a:gd name="connsiteX0" fmla="*/ 6573720 w 6670675"/>
              <a:gd name="connsiteY0" fmla="*/ 0 h 5759450"/>
              <a:gd name="connsiteX1" fmla="*/ 6670675 w 6670675"/>
              <a:gd name="connsiteY1" fmla="*/ 0 h 5759450"/>
              <a:gd name="connsiteX2" fmla="*/ 6670675 w 6670675"/>
              <a:gd name="connsiteY2" fmla="*/ 5759450 h 5759450"/>
              <a:gd name="connsiteX3" fmla="*/ 0 w 6670675"/>
              <a:gd name="connsiteY3" fmla="*/ 5759450 h 5759450"/>
              <a:gd name="connsiteX4" fmla="*/ 0 w 6670675"/>
              <a:gd name="connsiteY4" fmla="*/ 5669502 h 5759450"/>
              <a:gd name="connsiteX5" fmla="*/ 6573720 w 6670675"/>
              <a:gd name="connsiteY5" fmla="*/ 5669502 h 5759450"/>
              <a:gd name="connsiteX6" fmla="*/ 0 w 6670675"/>
              <a:gd name="connsiteY6" fmla="*/ 0 h 5759450"/>
              <a:gd name="connsiteX7" fmla="*/ 6562411 w 6670675"/>
              <a:gd name="connsiteY7" fmla="*/ 0 h 5759450"/>
              <a:gd name="connsiteX8" fmla="*/ 6562411 w 6670675"/>
              <a:gd name="connsiteY8" fmla="*/ 5658193 h 5759450"/>
              <a:gd name="connsiteX9" fmla="*/ 0 w 6670675"/>
              <a:gd name="connsiteY9" fmla="*/ 5658193 h 575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0675" h="5759450">
                <a:moveTo>
                  <a:pt x="6573720" y="0"/>
                </a:moveTo>
                <a:lnTo>
                  <a:pt x="6670675" y="0"/>
                </a:lnTo>
                <a:lnTo>
                  <a:pt x="6670675" y="5759450"/>
                </a:lnTo>
                <a:lnTo>
                  <a:pt x="0" y="5759450"/>
                </a:lnTo>
                <a:lnTo>
                  <a:pt x="0" y="5669502"/>
                </a:lnTo>
                <a:lnTo>
                  <a:pt x="6573720" y="5669502"/>
                </a:lnTo>
                <a:close/>
                <a:moveTo>
                  <a:pt x="0" y="0"/>
                </a:moveTo>
                <a:lnTo>
                  <a:pt x="6562411" y="0"/>
                </a:lnTo>
                <a:lnTo>
                  <a:pt x="6562411" y="5658193"/>
                </a:lnTo>
                <a:lnTo>
                  <a:pt x="0" y="5658193"/>
                </a:lnTo>
                <a:close/>
              </a:path>
            </a:pathLst>
          </a:custGeom>
        </p:spPr>
        <p:txBody>
          <a:bodyPr wrap="square">
            <a:noAutofit/>
          </a:bodyPr>
          <a:lstStyle>
            <a:lvl1pPr marL="0" indent="0" algn="ctr">
              <a:buNone/>
              <a:defRPr sz="1800"/>
            </a:lvl1pPr>
          </a:lstStyle>
          <a:p>
            <a:r>
              <a:rPr lang="en-US" dirty="0"/>
              <a:t>Click icon to add photo</a:t>
            </a:r>
          </a:p>
        </p:txBody>
      </p:sp>
      <p:sp>
        <p:nvSpPr>
          <p:cNvPr id="6" name="Frame 5">
            <a:extLst>
              <a:ext uri="{FF2B5EF4-FFF2-40B4-BE49-F238E27FC236}">
                <a16:creationId xmlns:a16="http://schemas.microsoft.com/office/drawing/2014/main" id="{1D4FB6FD-0D78-2F14-EC30-9013875CFD4A}"/>
              </a:ext>
            </a:extLst>
          </p:cNvPr>
          <p:cNvSpPr/>
          <p:nvPr userDrawn="1"/>
        </p:nvSpPr>
        <p:spPr>
          <a:xfrm>
            <a:off x="439938" y="439388"/>
            <a:ext cx="6675120" cy="5769864"/>
          </a:xfrm>
          <a:prstGeom prst="frame">
            <a:avLst>
              <a:gd name="adj1" fmla="val 196"/>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5034494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4">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5FC5AD6-5EA9-4D31-BA29-EE3AABE22325}"/>
              </a:ext>
            </a:extLst>
          </p:cNvPr>
          <p:cNvSpPr>
            <a:spLocks noGrp="1"/>
          </p:cNvSpPr>
          <p:nvPr>
            <p:ph type="title" hasCustomPrompt="1"/>
          </p:nvPr>
        </p:nvSpPr>
        <p:spPr>
          <a:xfrm>
            <a:off x="1066800" y="777246"/>
            <a:ext cx="10058400" cy="1097280"/>
          </a:xfrm>
        </p:spPr>
        <p:txBody>
          <a:bodyPr wrap="square" anchor="ctr" anchorCtr="0">
            <a:normAutofit/>
          </a:bodyPr>
          <a:lstStyle>
            <a:lvl1pPr algn="ctr">
              <a:defRPr/>
            </a:lvl1pPr>
          </a:lstStyle>
          <a:p>
            <a:pPr algn="ctr"/>
            <a:r>
              <a:rPr lang="en-US" dirty="0"/>
              <a:t>Click to add title</a:t>
            </a:r>
          </a:p>
        </p:txBody>
      </p:sp>
      <p:sp>
        <p:nvSpPr>
          <p:cNvPr id="5" name="Content Placeholder 3">
            <a:extLst>
              <a:ext uri="{FF2B5EF4-FFF2-40B4-BE49-F238E27FC236}">
                <a16:creationId xmlns:a16="http://schemas.microsoft.com/office/drawing/2014/main" id="{F2B970E0-2BF6-DE0A-33F2-E136830CC0F2}"/>
              </a:ext>
            </a:extLst>
          </p:cNvPr>
          <p:cNvSpPr>
            <a:spLocks noGrp="1"/>
          </p:cNvSpPr>
          <p:nvPr>
            <p:ph sz="quarter" idx="17" hasCustomPrompt="1"/>
          </p:nvPr>
        </p:nvSpPr>
        <p:spPr>
          <a:xfrm>
            <a:off x="1711243" y="2287435"/>
            <a:ext cx="8769514" cy="3768195"/>
          </a:xfrm>
        </p:spPr>
        <p:txBody>
          <a:bodyPr tIns="182880">
            <a:noAutofit/>
          </a:bodyPr>
          <a:lstStyle>
            <a:lvl1pPr marL="283464" indent="-283464">
              <a:lnSpc>
                <a:spcPct val="100000"/>
              </a:lnSpc>
              <a:spcBef>
                <a:spcPts val="1000"/>
              </a:spcBef>
              <a:defRPr sz="1800"/>
            </a:lvl1pPr>
            <a:lvl2pPr marL="283464">
              <a:lnSpc>
                <a:spcPct val="100000"/>
              </a:lnSpc>
              <a:spcBef>
                <a:spcPts val="1000"/>
              </a:spcBef>
              <a:defRPr sz="1800"/>
            </a:lvl2pPr>
            <a:lvl3pPr indent="-283464">
              <a:lnSpc>
                <a:spcPct val="100000"/>
              </a:lnSpc>
              <a:spcBef>
                <a:spcPts val="1000"/>
              </a:spcBef>
              <a:defRPr sz="1800"/>
            </a:lvl3pPr>
            <a:lvl4pPr>
              <a:lnSpc>
                <a:spcPct val="100000"/>
              </a:lnSpc>
              <a:spcBef>
                <a:spcPts val="1000"/>
              </a:spcBef>
              <a:defRPr sz="1800"/>
            </a:lvl4pPr>
            <a:lvl5pPr indent="-283464">
              <a:lnSpc>
                <a:spcPct val="100000"/>
              </a:lnSpc>
              <a:spcBef>
                <a:spcPts val="1000"/>
              </a:spcBef>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51664AFF-309D-433B-B3F0-84A98A207C67}"/>
              </a:ext>
              <a:ext uri="{C183D7F6-B498-43B3-948B-1728B52AA6E4}">
                <adec:decorative xmlns:adec="http://schemas.microsoft.com/office/drawing/2017/decorative" val="1"/>
              </a:ext>
            </a:extLst>
          </p:cNvPr>
          <p:cNvCxnSpPr>
            <a:cxnSpLocks/>
          </p:cNvCxnSpPr>
          <p:nvPr userDrawn="1"/>
        </p:nvCxnSpPr>
        <p:spPr>
          <a:xfrm>
            <a:off x="5819649" y="2057406"/>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3">
            <a:extLst>
              <a:ext uri="{FF2B5EF4-FFF2-40B4-BE49-F238E27FC236}">
                <a16:creationId xmlns:a16="http://schemas.microsoft.com/office/drawing/2014/main" id="{85D87A86-18DB-4F48-991B-B96728C9E2B2}"/>
              </a:ext>
            </a:extLst>
          </p:cNvPr>
          <p:cNvSpPr>
            <a:spLocks noGrp="1"/>
          </p:cNvSpPr>
          <p:nvPr>
            <p:ph type="dt" sz="half" idx="10"/>
          </p:nvPr>
        </p:nvSpPr>
        <p:spPr>
          <a:xfrm>
            <a:off x="541338" y="6401999"/>
            <a:ext cx="2206625" cy="369332"/>
          </a:xfrm>
        </p:spPr>
        <p:txBody>
          <a:bodyPr/>
          <a:lstStyle>
            <a:lvl1pPr>
              <a:defRPr/>
            </a:lvl1pPr>
          </a:lstStyle>
          <a:p>
            <a:pPr>
              <a:defRPr/>
            </a:pPr>
            <a:r>
              <a:rPr lang="en-US">
                <a:solidFill>
                  <a:prstClr val="white">
                    <a:alpha val="70000"/>
                  </a:prstClr>
                </a:solidFill>
              </a:rPr>
              <a:t>20XX</a:t>
            </a:r>
            <a:endParaRPr lang="en-US" dirty="0">
              <a:solidFill>
                <a:prstClr val="white">
                  <a:alpha val="70000"/>
                </a:prstClr>
              </a:solidFill>
            </a:endParaRPr>
          </a:p>
        </p:txBody>
      </p:sp>
      <p:sp>
        <p:nvSpPr>
          <p:cNvPr id="10" name="Footer Placeholder 4">
            <a:extLst>
              <a:ext uri="{FF2B5EF4-FFF2-40B4-BE49-F238E27FC236}">
                <a16:creationId xmlns:a16="http://schemas.microsoft.com/office/drawing/2014/main" id="{E9F77D95-7E8B-48BA-B550-76A5C297FE04}"/>
              </a:ext>
            </a:extLst>
          </p:cNvPr>
          <p:cNvSpPr>
            <a:spLocks noGrp="1"/>
          </p:cNvSpPr>
          <p:nvPr>
            <p:ph type="ftr" sz="quarter" idx="11"/>
          </p:nvPr>
        </p:nvSpPr>
        <p:spPr>
          <a:xfrm>
            <a:off x="3308350" y="6401999"/>
            <a:ext cx="5575300" cy="3693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
        <p:nvSpPr>
          <p:cNvPr id="11" name="Slide Number Placeholder 5">
            <a:extLst>
              <a:ext uri="{FF2B5EF4-FFF2-40B4-BE49-F238E27FC236}">
                <a16:creationId xmlns:a16="http://schemas.microsoft.com/office/drawing/2014/main" id="{5510D382-212F-47D7-A76F-181F22622C97}"/>
              </a:ext>
            </a:extLst>
          </p:cNvPr>
          <p:cNvSpPr>
            <a:spLocks noGrp="1"/>
          </p:cNvSpPr>
          <p:nvPr>
            <p:ph type="sldNum" sz="quarter" idx="12"/>
          </p:nvPr>
        </p:nvSpPr>
        <p:spPr>
          <a:xfrm>
            <a:off x="9442800" y="6401999"/>
            <a:ext cx="2208212" cy="3693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en-US"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
        <p:nvSpPr>
          <p:cNvPr id="6" name="Rectangle 5">
            <a:extLst>
              <a:ext uri="{FF2B5EF4-FFF2-40B4-BE49-F238E27FC236}">
                <a16:creationId xmlns:a16="http://schemas.microsoft.com/office/drawing/2014/main" id="{2B2C7C83-D77B-1EFF-5877-DB5DF792E80B}"/>
              </a:ext>
              <a:ext uri="{C183D7F6-B498-43B3-948B-1728B52AA6E4}">
                <adec:decorative xmlns:adec="http://schemas.microsoft.com/office/drawing/2017/decorative" val="1"/>
              </a:ext>
            </a:extLst>
          </p:cNvPr>
          <p:cNvSpPr/>
          <p:nvPr userDrawn="1"/>
        </p:nvSpPr>
        <p:spPr>
          <a:xfrm>
            <a:off x="541163" y="548640"/>
            <a:ext cx="11109674" cy="5749290"/>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39279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ntent 2 Columns 2">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5FC5AD6-5EA9-4D31-BA29-EE3AABE22325}"/>
              </a:ext>
            </a:extLst>
          </p:cNvPr>
          <p:cNvSpPr>
            <a:spLocks noGrp="1"/>
          </p:cNvSpPr>
          <p:nvPr>
            <p:ph type="title" hasCustomPrompt="1"/>
          </p:nvPr>
        </p:nvSpPr>
        <p:spPr>
          <a:xfrm>
            <a:off x="1066800" y="777244"/>
            <a:ext cx="10058400" cy="1097280"/>
          </a:xfrm>
        </p:spPr>
        <p:txBody>
          <a:bodyPr wrap="square" anchor="ctr" anchorCtr="0">
            <a:normAutofit/>
          </a:bodyPr>
          <a:lstStyle>
            <a:lvl1pPr algn="ctr">
              <a:defRPr/>
            </a:lvl1pPr>
          </a:lstStyle>
          <a:p>
            <a:pPr algn="ctr"/>
            <a:r>
              <a:rPr lang="en-US" dirty="0"/>
              <a:t>Click to add title</a:t>
            </a:r>
          </a:p>
        </p:txBody>
      </p:sp>
      <p:cxnSp>
        <p:nvCxnSpPr>
          <p:cNvPr id="8" name="Straight Connector 7">
            <a:extLst>
              <a:ext uri="{FF2B5EF4-FFF2-40B4-BE49-F238E27FC236}">
                <a16:creationId xmlns:a16="http://schemas.microsoft.com/office/drawing/2014/main" id="{51664AFF-309D-433B-B3F0-84A98A207C67}"/>
              </a:ext>
              <a:ext uri="{C183D7F6-B498-43B3-948B-1728B52AA6E4}">
                <adec:decorative xmlns:adec="http://schemas.microsoft.com/office/drawing/2017/decorative" val="1"/>
              </a:ext>
            </a:extLst>
          </p:cNvPr>
          <p:cNvCxnSpPr>
            <a:cxnSpLocks/>
          </p:cNvCxnSpPr>
          <p:nvPr userDrawn="1"/>
        </p:nvCxnSpPr>
        <p:spPr>
          <a:xfrm>
            <a:off x="5819649" y="2057404"/>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Content Placeholder 3">
            <a:extLst>
              <a:ext uri="{FF2B5EF4-FFF2-40B4-BE49-F238E27FC236}">
                <a16:creationId xmlns:a16="http://schemas.microsoft.com/office/drawing/2014/main" id="{F2B970E0-2BF6-DE0A-33F2-E136830CC0F2}"/>
              </a:ext>
            </a:extLst>
          </p:cNvPr>
          <p:cNvSpPr>
            <a:spLocks noGrp="1"/>
          </p:cNvSpPr>
          <p:nvPr>
            <p:ph sz="quarter" idx="17" hasCustomPrompt="1"/>
          </p:nvPr>
        </p:nvSpPr>
        <p:spPr>
          <a:xfrm>
            <a:off x="1664443" y="2484712"/>
            <a:ext cx="4360507" cy="3605420"/>
          </a:xfrm>
        </p:spPr>
        <p:txBody>
          <a:bodyPr>
            <a:noAutofit/>
          </a:bodyPr>
          <a:lstStyle>
            <a:lvl1pPr marL="0" indent="0">
              <a:lnSpc>
                <a:spcPct val="100000"/>
              </a:lnSpc>
              <a:spcBef>
                <a:spcPts val="1000"/>
              </a:spcBef>
              <a:buNone/>
              <a:defRPr sz="1800" i="0"/>
            </a:lvl1pPr>
            <a:lvl2pPr marL="285750" indent="-285750">
              <a:lnSpc>
                <a:spcPct val="100000"/>
              </a:lnSpc>
              <a:spcBef>
                <a:spcPts val="1000"/>
              </a:spcBef>
              <a:buClr>
                <a:schemeClr val="accent5">
                  <a:lumMod val="60000"/>
                  <a:lumOff val="40000"/>
                </a:schemeClr>
              </a:buClr>
              <a:buFont typeface="Wingdings" panose="05000000000000000000" pitchFamily="2" charset="2"/>
              <a:buChar char=""/>
              <a:defRPr sz="1800" i="0"/>
            </a:lvl2pPr>
            <a:lvl3pPr marL="685800" indent="-283464">
              <a:lnSpc>
                <a:spcPct val="100000"/>
              </a:lnSpc>
              <a:spcBef>
                <a:spcPts val="1000"/>
              </a:spcBef>
              <a:buClr>
                <a:schemeClr val="accent5">
                  <a:lumMod val="60000"/>
                  <a:lumOff val="40000"/>
                </a:schemeClr>
              </a:buClr>
              <a:buFont typeface="Wingdings" panose="05000000000000000000" pitchFamily="2" charset="2"/>
              <a:buChar char=""/>
              <a:defRPr sz="1800" i="0"/>
            </a:lvl3pPr>
            <a:lvl4pPr marL="685800">
              <a:lnSpc>
                <a:spcPct val="100000"/>
              </a:lnSpc>
              <a:spcBef>
                <a:spcPts val="1000"/>
              </a:spcBef>
              <a:defRPr sz="1800" i="0"/>
            </a:lvl4pPr>
            <a:lvl5pPr marL="1143000" indent="-283464">
              <a:lnSpc>
                <a:spcPct val="100000"/>
              </a:lnSpc>
              <a:spcBef>
                <a:spcPts val="1000"/>
              </a:spcBef>
              <a:buClr>
                <a:schemeClr val="accent5">
                  <a:lumMod val="60000"/>
                  <a:lumOff val="40000"/>
                </a:schemeClr>
              </a:buClr>
              <a:defRPr sz="1800" i="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6418C0F6-1F2A-74E4-A6C4-914FE336632A}"/>
              </a:ext>
            </a:extLst>
          </p:cNvPr>
          <p:cNvSpPr>
            <a:spLocks noGrp="1"/>
          </p:cNvSpPr>
          <p:nvPr>
            <p:ph sz="quarter" idx="18" hasCustomPrompt="1"/>
          </p:nvPr>
        </p:nvSpPr>
        <p:spPr>
          <a:xfrm>
            <a:off x="6359649" y="2493040"/>
            <a:ext cx="4360507" cy="3605420"/>
          </a:xfrm>
        </p:spPr>
        <p:txBody>
          <a:bodyPr>
            <a:noAutofit/>
          </a:bodyPr>
          <a:lstStyle>
            <a:lvl1pPr marL="0" indent="0">
              <a:lnSpc>
                <a:spcPct val="100000"/>
              </a:lnSpc>
              <a:spcBef>
                <a:spcPts val="1000"/>
              </a:spcBef>
              <a:buNone/>
              <a:defRPr sz="1800" i="0"/>
            </a:lvl1pPr>
            <a:lvl2pPr marL="283464" indent="-285750">
              <a:lnSpc>
                <a:spcPct val="100000"/>
              </a:lnSpc>
              <a:spcBef>
                <a:spcPts val="1000"/>
              </a:spcBef>
              <a:buClr>
                <a:schemeClr val="accent5">
                  <a:lumMod val="60000"/>
                  <a:lumOff val="40000"/>
                </a:schemeClr>
              </a:buClr>
              <a:buFont typeface="Wingdings" panose="05000000000000000000" pitchFamily="2" charset="2"/>
              <a:buChar char=""/>
              <a:defRPr sz="1800" i="0"/>
            </a:lvl2pPr>
            <a:lvl3pPr marL="685800" indent="-283464">
              <a:lnSpc>
                <a:spcPct val="100000"/>
              </a:lnSpc>
              <a:spcBef>
                <a:spcPts val="1000"/>
              </a:spcBef>
              <a:buClr>
                <a:schemeClr val="accent5">
                  <a:lumMod val="60000"/>
                  <a:lumOff val="40000"/>
                </a:schemeClr>
              </a:buClr>
              <a:defRPr sz="1800" i="0"/>
            </a:lvl3pPr>
            <a:lvl4pPr marL="685800">
              <a:lnSpc>
                <a:spcPct val="100000"/>
              </a:lnSpc>
              <a:spcBef>
                <a:spcPts val="1000"/>
              </a:spcBef>
              <a:defRPr sz="1800" i="0"/>
            </a:lvl4pPr>
            <a:lvl5pPr marL="1143000" indent="-283464">
              <a:lnSpc>
                <a:spcPct val="100000"/>
              </a:lnSpc>
              <a:spcBef>
                <a:spcPts val="1000"/>
              </a:spcBef>
              <a:buClr>
                <a:schemeClr val="accent5">
                  <a:lumMod val="60000"/>
                  <a:lumOff val="40000"/>
                </a:schemeClr>
              </a:buClr>
              <a:defRPr sz="1800" i="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3">
            <a:extLst>
              <a:ext uri="{FF2B5EF4-FFF2-40B4-BE49-F238E27FC236}">
                <a16:creationId xmlns:a16="http://schemas.microsoft.com/office/drawing/2014/main" id="{85D87A86-18DB-4F48-991B-B96728C9E2B2}"/>
              </a:ext>
            </a:extLst>
          </p:cNvPr>
          <p:cNvSpPr>
            <a:spLocks noGrp="1"/>
          </p:cNvSpPr>
          <p:nvPr>
            <p:ph type="dt" sz="half" idx="10"/>
          </p:nvPr>
        </p:nvSpPr>
        <p:spPr>
          <a:xfrm>
            <a:off x="541338" y="6401999"/>
            <a:ext cx="2206625" cy="369332"/>
          </a:xfrm>
        </p:spPr>
        <p:txBody>
          <a:bodyPr/>
          <a:lstStyle>
            <a:lvl1pPr>
              <a:defRPr/>
            </a:lvl1pPr>
          </a:lstStyle>
          <a:p>
            <a:pPr>
              <a:defRPr/>
            </a:pPr>
            <a:r>
              <a:rPr lang="en-US">
                <a:solidFill>
                  <a:prstClr val="white">
                    <a:alpha val="70000"/>
                  </a:prstClr>
                </a:solidFill>
              </a:rPr>
              <a:t>20XX</a:t>
            </a:r>
            <a:endParaRPr lang="en-US" dirty="0">
              <a:solidFill>
                <a:prstClr val="white">
                  <a:alpha val="70000"/>
                </a:prstClr>
              </a:solidFill>
            </a:endParaRPr>
          </a:p>
        </p:txBody>
      </p:sp>
      <p:sp>
        <p:nvSpPr>
          <p:cNvPr id="10" name="Footer Placeholder 4">
            <a:extLst>
              <a:ext uri="{FF2B5EF4-FFF2-40B4-BE49-F238E27FC236}">
                <a16:creationId xmlns:a16="http://schemas.microsoft.com/office/drawing/2014/main" id="{E9F77D95-7E8B-48BA-B550-76A5C297FE04}"/>
              </a:ext>
            </a:extLst>
          </p:cNvPr>
          <p:cNvSpPr>
            <a:spLocks noGrp="1"/>
          </p:cNvSpPr>
          <p:nvPr>
            <p:ph type="ftr" sz="quarter" idx="11"/>
          </p:nvPr>
        </p:nvSpPr>
        <p:spPr>
          <a:xfrm>
            <a:off x="3308350" y="6401999"/>
            <a:ext cx="5575300" cy="3693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
        <p:nvSpPr>
          <p:cNvPr id="11" name="Slide Number Placeholder 5">
            <a:extLst>
              <a:ext uri="{FF2B5EF4-FFF2-40B4-BE49-F238E27FC236}">
                <a16:creationId xmlns:a16="http://schemas.microsoft.com/office/drawing/2014/main" id="{5510D382-212F-47D7-A76F-181F22622C97}"/>
              </a:ext>
            </a:extLst>
          </p:cNvPr>
          <p:cNvSpPr>
            <a:spLocks noGrp="1"/>
          </p:cNvSpPr>
          <p:nvPr>
            <p:ph type="sldNum" sz="quarter" idx="12"/>
          </p:nvPr>
        </p:nvSpPr>
        <p:spPr>
          <a:xfrm>
            <a:off x="9442800" y="6401999"/>
            <a:ext cx="2208212" cy="3693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en-US"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
        <p:nvSpPr>
          <p:cNvPr id="3" name="Rectangle 2">
            <a:extLst>
              <a:ext uri="{FF2B5EF4-FFF2-40B4-BE49-F238E27FC236}">
                <a16:creationId xmlns:a16="http://schemas.microsoft.com/office/drawing/2014/main" id="{C97ED942-AF2B-12D4-2ED4-570ACFD0F4BD}"/>
              </a:ext>
              <a:ext uri="{C183D7F6-B498-43B3-948B-1728B52AA6E4}">
                <adec:decorative xmlns:adec="http://schemas.microsoft.com/office/drawing/2017/decorative" val="1"/>
              </a:ext>
            </a:extLst>
          </p:cNvPr>
          <p:cNvSpPr/>
          <p:nvPr userDrawn="1"/>
        </p:nvSpPr>
        <p:spPr>
          <a:xfrm>
            <a:off x="541163" y="548640"/>
            <a:ext cx="11109674" cy="5749290"/>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658587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2 Content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A45527-A259-1C6D-E8B4-514715484B30}"/>
              </a:ext>
              <a:ext uri="{C183D7F6-B498-43B3-948B-1728B52AA6E4}">
                <adec:decorative xmlns:adec="http://schemas.microsoft.com/office/drawing/2017/decorative" val="1"/>
              </a:ext>
            </a:extLst>
          </p:cNvPr>
          <p:cNvSpPr/>
          <p:nvPr userDrawn="1"/>
        </p:nvSpPr>
        <p:spPr>
          <a:xfrm>
            <a:off x="0" y="3245608"/>
            <a:ext cx="12192000" cy="3612392"/>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alpha val="30000"/>
                </a:prstClr>
              </a:solidFill>
              <a:effectLst/>
              <a:uLnTx/>
              <a:uFillTx/>
              <a:latin typeface="Avenir Next LT Pro Light"/>
              <a:ea typeface="+mn-ea"/>
              <a:cs typeface="+mn-cs"/>
            </a:endParaRPr>
          </a:p>
        </p:txBody>
      </p:sp>
      <p:sp>
        <p:nvSpPr>
          <p:cNvPr id="7" name="Title 1">
            <a:extLst>
              <a:ext uri="{FF2B5EF4-FFF2-40B4-BE49-F238E27FC236}">
                <a16:creationId xmlns:a16="http://schemas.microsoft.com/office/drawing/2014/main" id="{55FC5AD6-5EA9-4D31-BA29-EE3AABE22325}"/>
              </a:ext>
            </a:extLst>
          </p:cNvPr>
          <p:cNvSpPr>
            <a:spLocks noGrp="1"/>
          </p:cNvSpPr>
          <p:nvPr>
            <p:ph type="title" hasCustomPrompt="1"/>
          </p:nvPr>
        </p:nvSpPr>
        <p:spPr>
          <a:xfrm>
            <a:off x="548640" y="548640"/>
            <a:ext cx="3886200" cy="2304288"/>
          </a:xfrm>
        </p:spPr>
        <p:txBody>
          <a:bodyPr wrap="square" anchor="ctr" anchorCtr="0">
            <a:normAutofit/>
          </a:bodyPr>
          <a:lstStyle>
            <a:lvl1pPr algn="ctr">
              <a:defRPr/>
            </a:lvl1pPr>
          </a:lstStyle>
          <a:p>
            <a:pPr algn="ctr"/>
            <a:r>
              <a:rPr lang="en-US" dirty="0"/>
              <a:t>Click to add title</a:t>
            </a:r>
          </a:p>
        </p:txBody>
      </p:sp>
      <p:sp>
        <p:nvSpPr>
          <p:cNvPr id="4" name="Content Placeholder 3">
            <a:extLst>
              <a:ext uri="{FF2B5EF4-FFF2-40B4-BE49-F238E27FC236}">
                <a16:creationId xmlns:a16="http://schemas.microsoft.com/office/drawing/2014/main" id="{FE4ACBDB-D54B-994A-AD88-E89D37245FAD}"/>
              </a:ext>
            </a:extLst>
          </p:cNvPr>
          <p:cNvSpPr>
            <a:spLocks noGrp="1"/>
          </p:cNvSpPr>
          <p:nvPr>
            <p:ph sz="quarter" idx="17" hasCustomPrompt="1"/>
          </p:nvPr>
        </p:nvSpPr>
        <p:spPr>
          <a:xfrm>
            <a:off x="5534660" y="548641"/>
            <a:ext cx="6130625" cy="2304288"/>
          </a:xfrm>
        </p:spPr>
        <p:txBody>
          <a:bodyPr anchor="ctr">
            <a:noAutofit/>
          </a:bodyPr>
          <a:lstStyle>
            <a:lvl1pPr marL="512064" indent="-512064">
              <a:lnSpc>
                <a:spcPct val="100000"/>
              </a:lnSpc>
              <a:spcBef>
                <a:spcPts val="1000"/>
              </a:spcBef>
              <a:buClr>
                <a:schemeClr val="accent5">
                  <a:lumMod val="60000"/>
                  <a:lumOff val="40000"/>
                </a:schemeClr>
              </a:buClr>
              <a:buFont typeface="+mj-lt"/>
              <a:buAutoNum type="arabicPeriod"/>
              <a:defRPr sz="1800"/>
            </a:lvl1pPr>
            <a:lvl2pPr marL="702900" indent="-342900">
              <a:lnSpc>
                <a:spcPct val="100000"/>
              </a:lnSpc>
              <a:spcBef>
                <a:spcPts val="1000"/>
              </a:spcBef>
              <a:buClr>
                <a:schemeClr val="accent5">
                  <a:lumMod val="60000"/>
                  <a:lumOff val="40000"/>
                </a:schemeClr>
              </a:buClr>
              <a:buFont typeface="+mj-lt"/>
              <a:buAutoNum type="arabicPeriod"/>
              <a:defRPr sz="1800"/>
            </a:lvl2pPr>
            <a:lvl3pPr marL="1139436" indent="-342900">
              <a:lnSpc>
                <a:spcPct val="100000"/>
              </a:lnSpc>
              <a:spcBef>
                <a:spcPts val="1000"/>
              </a:spcBef>
              <a:buClr>
                <a:schemeClr val="accent5">
                  <a:lumMod val="60000"/>
                  <a:lumOff val="40000"/>
                </a:schemeClr>
              </a:buClr>
              <a:buFont typeface="+mj-lt"/>
              <a:buAutoNum type="arabicPeriod"/>
              <a:defRPr sz="1800"/>
            </a:lvl3pPr>
            <a:lvl4pPr marL="1422900" indent="-342900">
              <a:lnSpc>
                <a:spcPct val="100000"/>
              </a:lnSpc>
              <a:spcBef>
                <a:spcPts val="1000"/>
              </a:spcBef>
              <a:buClr>
                <a:schemeClr val="accent5">
                  <a:lumMod val="60000"/>
                  <a:lumOff val="40000"/>
                </a:schemeClr>
              </a:buClr>
              <a:buFont typeface="+mj-lt"/>
              <a:buAutoNum type="arabicPeriod"/>
              <a:defRPr sz="1800"/>
            </a:lvl4pPr>
            <a:lvl5pPr marL="1859436" indent="-342900">
              <a:lnSpc>
                <a:spcPct val="100000"/>
              </a:lnSpc>
              <a:spcBef>
                <a:spcPts val="1000"/>
              </a:spcBef>
              <a:buClr>
                <a:schemeClr val="accent5">
                  <a:lumMod val="60000"/>
                  <a:lumOff val="40000"/>
                </a:schemeClr>
              </a:buClr>
              <a:buFont typeface="+mj-lt"/>
              <a:buAutoNum type="arabicPeriod"/>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ED8447B1-F82E-026F-7FF0-7E95D361E7A9}"/>
              </a:ext>
            </a:extLst>
          </p:cNvPr>
          <p:cNvSpPr>
            <a:spLocks noGrp="1"/>
          </p:cNvSpPr>
          <p:nvPr>
            <p:ph sz="quarter" idx="18" hasCustomPrompt="1"/>
          </p:nvPr>
        </p:nvSpPr>
        <p:spPr>
          <a:xfrm>
            <a:off x="5520387" y="3735238"/>
            <a:ext cx="6130625" cy="2574120"/>
          </a:xfrm>
        </p:spPr>
        <p:txBody>
          <a:bodyPr>
            <a:noAutofit/>
          </a:bodyPr>
          <a:lstStyle>
            <a:lvl1pPr marL="0" indent="0">
              <a:lnSpc>
                <a:spcPct val="100000"/>
              </a:lnSpc>
              <a:spcBef>
                <a:spcPts val="1000"/>
              </a:spcBef>
              <a:buNone/>
              <a:defRPr sz="1800"/>
            </a:lvl1pPr>
            <a:lvl2pPr marL="283464" indent="-285750">
              <a:lnSpc>
                <a:spcPct val="100000"/>
              </a:lnSpc>
              <a:spcBef>
                <a:spcPts val="1000"/>
              </a:spcBef>
              <a:buClr>
                <a:schemeClr val="accent5">
                  <a:lumMod val="60000"/>
                  <a:lumOff val="40000"/>
                </a:schemeClr>
              </a:buClr>
              <a:buFont typeface="Wingdings" panose="05000000000000000000" pitchFamily="2" charset="2"/>
              <a:buChar char=""/>
              <a:defRPr sz="1800" i="0"/>
            </a:lvl2pPr>
            <a:lvl3pPr marL="685800" indent="-283464">
              <a:lnSpc>
                <a:spcPct val="100000"/>
              </a:lnSpc>
              <a:spcBef>
                <a:spcPts val="1000"/>
              </a:spcBef>
              <a:buClr>
                <a:schemeClr val="accent5">
                  <a:lumMod val="60000"/>
                  <a:lumOff val="40000"/>
                </a:schemeClr>
              </a:buClr>
              <a:defRPr sz="1800" i="0"/>
            </a:lvl3pPr>
            <a:lvl4pPr marL="685800">
              <a:lnSpc>
                <a:spcPct val="100000"/>
              </a:lnSpc>
              <a:spcBef>
                <a:spcPts val="1000"/>
              </a:spcBef>
              <a:defRPr sz="1800" i="0"/>
            </a:lvl4pPr>
            <a:lvl5pPr indent="-283464">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9" name="Date Placeholder 3">
            <a:extLst>
              <a:ext uri="{FF2B5EF4-FFF2-40B4-BE49-F238E27FC236}">
                <a16:creationId xmlns:a16="http://schemas.microsoft.com/office/drawing/2014/main" id="{85D87A86-18DB-4F48-991B-B96728C9E2B2}"/>
              </a:ext>
            </a:extLst>
          </p:cNvPr>
          <p:cNvSpPr>
            <a:spLocks noGrp="1"/>
          </p:cNvSpPr>
          <p:nvPr>
            <p:ph type="dt" sz="half" idx="10"/>
          </p:nvPr>
        </p:nvSpPr>
        <p:spPr>
          <a:xfrm>
            <a:off x="541338" y="6401999"/>
            <a:ext cx="2206625" cy="369332"/>
          </a:xfrm>
        </p:spPr>
        <p:txBody>
          <a:bodyPr/>
          <a:lstStyle>
            <a:lvl1pPr>
              <a:defRPr/>
            </a:lvl1pPr>
          </a:lstStyle>
          <a:p>
            <a:pPr>
              <a:defRPr/>
            </a:pPr>
            <a:r>
              <a:rPr lang="en-US">
                <a:solidFill>
                  <a:prstClr val="white">
                    <a:alpha val="70000"/>
                  </a:prstClr>
                </a:solidFill>
              </a:rPr>
              <a:t>20XX</a:t>
            </a:r>
            <a:endParaRPr lang="en-US" dirty="0">
              <a:solidFill>
                <a:prstClr val="white">
                  <a:alpha val="70000"/>
                </a:prstClr>
              </a:solidFill>
            </a:endParaRPr>
          </a:p>
        </p:txBody>
      </p:sp>
      <p:sp>
        <p:nvSpPr>
          <p:cNvPr id="10" name="Footer Placeholder 4">
            <a:extLst>
              <a:ext uri="{FF2B5EF4-FFF2-40B4-BE49-F238E27FC236}">
                <a16:creationId xmlns:a16="http://schemas.microsoft.com/office/drawing/2014/main" id="{E9F77D95-7E8B-48BA-B550-76A5C297FE04}"/>
              </a:ext>
            </a:extLst>
          </p:cNvPr>
          <p:cNvSpPr>
            <a:spLocks noGrp="1"/>
          </p:cNvSpPr>
          <p:nvPr>
            <p:ph type="ftr" sz="quarter" idx="11"/>
          </p:nvPr>
        </p:nvSpPr>
        <p:spPr>
          <a:xfrm>
            <a:off x="3308350" y="6401999"/>
            <a:ext cx="5575300" cy="3693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
        <p:nvSpPr>
          <p:cNvPr id="11" name="Slide Number Placeholder 5">
            <a:extLst>
              <a:ext uri="{FF2B5EF4-FFF2-40B4-BE49-F238E27FC236}">
                <a16:creationId xmlns:a16="http://schemas.microsoft.com/office/drawing/2014/main" id="{5510D382-212F-47D7-A76F-181F22622C97}"/>
              </a:ext>
            </a:extLst>
          </p:cNvPr>
          <p:cNvSpPr>
            <a:spLocks noGrp="1"/>
          </p:cNvSpPr>
          <p:nvPr>
            <p:ph type="sldNum" sz="quarter" idx="12"/>
          </p:nvPr>
        </p:nvSpPr>
        <p:spPr>
          <a:xfrm>
            <a:off x="9442800" y="6401999"/>
            <a:ext cx="2208212" cy="3693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en-US"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cxnSp>
        <p:nvCxnSpPr>
          <p:cNvPr id="2" name="Straight Connector 1">
            <a:extLst>
              <a:ext uri="{FF2B5EF4-FFF2-40B4-BE49-F238E27FC236}">
                <a16:creationId xmlns:a16="http://schemas.microsoft.com/office/drawing/2014/main" id="{C476BAB9-3D46-228B-0268-9918F152492E}"/>
              </a:ext>
              <a:ext uri="{C183D7F6-B498-43B3-948B-1728B52AA6E4}">
                <adec:decorative xmlns:adec="http://schemas.microsoft.com/office/drawing/2017/decorative" val="1"/>
              </a:ext>
            </a:extLst>
          </p:cNvPr>
          <p:cNvCxnSpPr>
            <a:cxnSpLocks/>
          </p:cNvCxnSpPr>
          <p:nvPr userDrawn="1"/>
        </p:nvCxnSpPr>
        <p:spPr>
          <a:xfrm rot="5400000">
            <a:off x="4714750" y="1691606"/>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5123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35" name="Title 1">
            <a:extLst>
              <a:ext uri="{FF2B5EF4-FFF2-40B4-BE49-F238E27FC236}">
                <a16:creationId xmlns:a16="http://schemas.microsoft.com/office/drawing/2014/main" id="{C2262EB2-92F3-45D5-977D-A254F9DC45B3}"/>
              </a:ext>
            </a:extLst>
          </p:cNvPr>
          <p:cNvSpPr>
            <a:spLocks noGrp="1"/>
          </p:cNvSpPr>
          <p:nvPr>
            <p:ph type="title" hasCustomPrompt="1"/>
          </p:nvPr>
        </p:nvSpPr>
        <p:spPr>
          <a:xfrm>
            <a:off x="4984750" y="548640"/>
            <a:ext cx="6120000" cy="1371600"/>
          </a:xfrm>
        </p:spPr>
        <p:txBody>
          <a:bodyPr anchor="b" anchorCtr="0">
            <a:noAutofit/>
          </a:bodyPr>
          <a:lstStyle>
            <a:lvl1pPr algn="ctr">
              <a:defRPr/>
            </a:lvl1pPr>
          </a:lstStyle>
          <a:p>
            <a:pPr algn="ctr"/>
            <a:r>
              <a:rPr lang="en-US" dirty="0"/>
              <a:t>Click to add title</a:t>
            </a:r>
          </a:p>
        </p:txBody>
      </p:sp>
      <p:sp>
        <p:nvSpPr>
          <p:cNvPr id="42" name="Picture Placeholder 7">
            <a:extLst>
              <a:ext uri="{FF2B5EF4-FFF2-40B4-BE49-F238E27FC236}">
                <a16:creationId xmlns:a16="http://schemas.microsoft.com/office/drawing/2014/main" id="{08B7B76C-AD95-41C0-859E-9A612EE3EB69}"/>
              </a:ext>
            </a:extLst>
          </p:cNvPr>
          <p:cNvSpPr>
            <a:spLocks noGrp="1"/>
          </p:cNvSpPr>
          <p:nvPr>
            <p:ph type="pic" sz="quarter" idx="13" hasCustomPrompt="1"/>
          </p:nvPr>
        </p:nvSpPr>
        <p:spPr>
          <a:xfrm>
            <a:off x="0" y="0"/>
            <a:ext cx="3870325" cy="6858000"/>
          </a:xfrm>
        </p:spPr>
        <p:txBody>
          <a:bodyPr>
            <a:normAutofit/>
          </a:bodyPr>
          <a:lstStyle>
            <a:lvl1pPr marL="0" indent="0" algn="ctr">
              <a:buNone/>
              <a:defRPr sz="1800"/>
            </a:lvl1pPr>
          </a:lstStyle>
          <a:p>
            <a:r>
              <a:rPr lang="en-US" dirty="0"/>
              <a:t>Click icon to add photo</a:t>
            </a:r>
          </a:p>
        </p:txBody>
      </p:sp>
      <p:cxnSp>
        <p:nvCxnSpPr>
          <p:cNvPr id="37" name="Straight Connector 36">
            <a:extLst>
              <a:ext uri="{FF2B5EF4-FFF2-40B4-BE49-F238E27FC236}">
                <a16:creationId xmlns:a16="http://schemas.microsoft.com/office/drawing/2014/main" id="{FAF4E51F-526D-47C7-B091-D47773C1FEB8}"/>
              </a:ext>
              <a:ext uri="{C183D7F6-B498-43B3-948B-1728B52AA6E4}">
                <adec:decorative xmlns:adec="http://schemas.microsoft.com/office/drawing/2017/decorative" val="1"/>
              </a:ext>
            </a:extLst>
          </p:cNvPr>
          <p:cNvCxnSpPr>
            <a:cxnSpLocks/>
          </p:cNvCxnSpPr>
          <p:nvPr userDrawn="1"/>
        </p:nvCxnSpPr>
        <p:spPr>
          <a:xfrm>
            <a:off x="777475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E4FE061B-0356-4C6F-A2CA-12D48BE34A15}"/>
              </a:ext>
            </a:extLst>
          </p:cNvPr>
          <p:cNvSpPr>
            <a:spLocks noGrp="1"/>
          </p:cNvSpPr>
          <p:nvPr>
            <p:ph idx="1" hasCustomPrompt="1"/>
          </p:nvPr>
        </p:nvSpPr>
        <p:spPr>
          <a:xfrm>
            <a:off x="4984750" y="2759076"/>
            <a:ext cx="6121400" cy="3009899"/>
          </a:xfrm>
        </p:spPr>
        <p:txBody>
          <a:bodyPr>
            <a:noAutofit/>
          </a:bodyPr>
          <a:lstStyle>
            <a:lvl1pPr marL="0" indent="0">
              <a:lnSpc>
                <a:spcPct val="100000"/>
              </a:lnSpc>
              <a:spcBef>
                <a:spcPts val="1000"/>
              </a:spcBef>
              <a:buNone/>
              <a:defRPr sz="1800"/>
            </a:lvl1pPr>
            <a:lvl2pPr>
              <a:lnSpc>
                <a:spcPct val="100000"/>
              </a:lnSpc>
              <a:spcBef>
                <a:spcPts val="1000"/>
              </a:spcBef>
              <a:defRPr sz="1800"/>
            </a:lvl2pPr>
            <a:lvl3pPr>
              <a:lnSpc>
                <a:spcPct val="100000"/>
              </a:lnSpc>
              <a:spcBef>
                <a:spcPts val="1000"/>
              </a:spcBef>
              <a:defRPr sz="1800"/>
            </a:lvl3pPr>
            <a:lvl4pPr>
              <a:lnSpc>
                <a:spcPct val="100000"/>
              </a:lnSpc>
              <a:spcBef>
                <a:spcPts val="1000"/>
              </a:spcBef>
              <a:defRPr sz="1800"/>
            </a:lvl4pPr>
            <a:lvl5pPr>
              <a:lnSpc>
                <a:spcPct val="100000"/>
              </a:lnSpc>
              <a:spcBef>
                <a:spcPts val="1000"/>
              </a:spcBef>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0"/>
            <a:endParaRPr lang="en-US" dirty="0"/>
          </a:p>
        </p:txBody>
      </p:sp>
      <p:sp>
        <p:nvSpPr>
          <p:cNvPr id="39" name="Date Placeholder 3">
            <a:extLst>
              <a:ext uri="{FF2B5EF4-FFF2-40B4-BE49-F238E27FC236}">
                <a16:creationId xmlns:a16="http://schemas.microsoft.com/office/drawing/2014/main" id="{C9AB8836-3239-49B5-AB6F-4AF85F1F0654}"/>
              </a:ext>
            </a:extLst>
          </p:cNvPr>
          <p:cNvSpPr>
            <a:spLocks noGrp="1"/>
          </p:cNvSpPr>
          <p:nvPr>
            <p:ph type="dt" sz="half" idx="10"/>
          </p:nvPr>
        </p:nvSpPr>
        <p:spPr>
          <a:xfrm>
            <a:off x="541338" y="6401999"/>
            <a:ext cx="2206625" cy="369332"/>
          </a:xfrm>
        </p:spPr>
        <p:txBody>
          <a:bodyPr/>
          <a:lstStyle>
            <a:lvl1pPr>
              <a:defRPr>
                <a:effectLst>
                  <a:outerShdw blurRad="38100" dist="38100" dir="2700000" algn="tl">
                    <a:srgbClr val="000000">
                      <a:alpha val="43137"/>
                    </a:srgbClr>
                  </a:outerShdw>
                </a:effectLst>
              </a:defRPr>
            </a:lvl1pPr>
          </a:lstStyle>
          <a:p>
            <a:r>
              <a:rPr lang="en-US">
                <a:solidFill>
                  <a:srgbClr val="FFFFFF"/>
                </a:solidFill>
              </a:rPr>
              <a:t>20XX</a:t>
            </a:r>
            <a:endParaRPr lang="en-US" dirty="0">
              <a:solidFill>
                <a:srgbClr val="FFFFFF"/>
              </a:solidFill>
            </a:endParaRPr>
          </a:p>
        </p:txBody>
      </p:sp>
      <p:sp>
        <p:nvSpPr>
          <p:cNvPr id="40" name="Footer Placeholder 4">
            <a:extLst>
              <a:ext uri="{FF2B5EF4-FFF2-40B4-BE49-F238E27FC236}">
                <a16:creationId xmlns:a16="http://schemas.microsoft.com/office/drawing/2014/main" id="{77EAD6AC-E509-49A1-8E38-1CABD458AA0F}"/>
              </a:ext>
            </a:extLst>
          </p:cNvPr>
          <p:cNvSpPr>
            <a:spLocks noGrp="1"/>
          </p:cNvSpPr>
          <p:nvPr>
            <p:ph type="ftr" sz="quarter" idx="11"/>
          </p:nvPr>
        </p:nvSpPr>
        <p:spPr>
          <a:xfrm>
            <a:off x="3308350" y="6401999"/>
            <a:ext cx="5575300" cy="3693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
        <p:nvSpPr>
          <p:cNvPr id="41" name="Slide Number Placeholder 5">
            <a:extLst>
              <a:ext uri="{FF2B5EF4-FFF2-40B4-BE49-F238E27FC236}">
                <a16:creationId xmlns:a16="http://schemas.microsoft.com/office/drawing/2014/main" id="{B689B03B-F230-4530-8C09-EFB8172382F2}"/>
              </a:ext>
            </a:extLst>
          </p:cNvPr>
          <p:cNvSpPr>
            <a:spLocks noGrp="1"/>
          </p:cNvSpPr>
          <p:nvPr>
            <p:ph type="sldNum" sz="quarter" idx="12"/>
          </p:nvPr>
        </p:nvSpPr>
        <p:spPr>
          <a:xfrm>
            <a:off x="9442800" y="6401999"/>
            <a:ext cx="2208212" cy="3693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en-US"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Tree>
    <p:extLst>
      <p:ext uri="{BB962C8B-B14F-4D97-AF65-F5344CB8AC3E}">
        <p14:creationId xmlns:p14="http://schemas.microsoft.com/office/powerpoint/2010/main" val="2287496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217A-A229-4751-8D09-0CAD914F628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A9DEA33-60C3-4B28-B3EF-E93D6D46A3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7D3B28-C66B-4279-AB67-2BC1D01239A4}"/>
              </a:ext>
            </a:extLst>
          </p:cNvPr>
          <p:cNvSpPr>
            <a:spLocks noGrp="1"/>
          </p:cNvSpPr>
          <p:nvPr>
            <p:ph type="dt" sz="half" idx="10"/>
          </p:nvPr>
        </p:nvSpPr>
        <p:spPr>
          <a:xfrm>
            <a:off x="541338" y="6401999"/>
            <a:ext cx="2206625" cy="369332"/>
          </a:xfrm>
          <a:prstGeom prst="rect">
            <a:avLst/>
          </a:prstGeom>
        </p:spPr>
        <p:txBody>
          <a:bodyPr/>
          <a:lstStyle/>
          <a:p>
            <a:r>
              <a:rPr lang="en-US"/>
              <a:t>20XX</a:t>
            </a:r>
            <a:endParaRPr lang="en-US" dirty="0"/>
          </a:p>
        </p:txBody>
      </p:sp>
      <p:sp>
        <p:nvSpPr>
          <p:cNvPr id="5" name="Footer Placeholder 4">
            <a:extLst>
              <a:ext uri="{FF2B5EF4-FFF2-40B4-BE49-F238E27FC236}">
                <a16:creationId xmlns:a16="http://schemas.microsoft.com/office/drawing/2014/main" id="{8928FF39-A0DA-4F77-9297-B83C86B575D9}"/>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69D7D65A-9D4E-42F6-A8BF-1EEAFB180710}"/>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546670924"/>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 5">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80A73D-6706-8DB1-BAA5-9EC91EF6D306}"/>
              </a:ext>
              <a:ext uri="{C183D7F6-B498-43B3-948B-1728B52AA6E4}">
                <adec:decorative xmlns:adec="http://schemas.microsoft.com/office/drawing/2017/decorative" val="1"/>
              </a:ext>
            </a:extLst>
          </p:cNvPr>
          <p:cNvSpPr/>
          <p:nvPr userDrawn="1"/>
        </p:nvSpPr>
        <p:spPr>
          <a:xfrm>
            <a:off x="6654794" y="0"/>
            <a:ext cx="5537206"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alpha val="20000"/>
                </a:prstClr>
              </a:solidFill>
              <a:effectLst/>
              <a:uLnTx/>
              <a:uFillTx/>
              <a:latin typeface="Avenir Next LT Pro Light"/>
              <a:ea typeface="+mn-ea"/>
              <a:cs typeface="+mn-cs"/>
            </a:endParaRPr>
          </a:p>
        </p:txBody>
      </p:sp>
      <p:sp>
        <p:nvSpPr>
          <p:cNvPr id="7" name="Title 1">
            <a:extLst>
              <a:ext uri="{FF2B5EF4-FFF2-40B4-BE49-F238E27FC236}">
                <a16:creationId xmlns:a16="http://schemas.microsoft.com/office/drawing/2014/main" id="{55FC5AD6-5EA9-4D31-BA29-EE3AABE22325}"/>
              </a:ext>
            </a:extLst>
          </p:cNvPr>
          <p:cNvSpPr>
            <a:spLocks noGrp="1"/>
          </p:cNvSpPr>
          <p:nvPr>
            <p:ph type="title" hasCustomPrompt="1"/>
          </p:nvPr>
        </p:nvSpPr>
        <p:spPr>
          <a:xfrm>
            <a:off x="7091677" y="548640"/>
            <a:ext cx="4663440" cy="1371600"/>
          </a:xfrm>
        </p:spPr>
        <p:txBody>
          <a:bodyPr wrap="square" anchor="b" anchorCtr="0">
            <a:normAutofit/>
          </a:bodyPr>
          <a:lstStyle>
            <a:lvl1pPr algn="ctr">
              <a:defRPr/>
            </a:lvl1pPr>
          </a:lstStyle>
          <a:p>
            <a:pPr algn="ctr"/>
            <a:r>
              <a:rPr lang="en-US" dirty="0"/>
              <a:t>Click to add title</a:t>
            </a:r>
          </a:p>
        </p:txBody>
      </p:sp>
      <p:sp>
        <p:nvSpPr>
          <p:cNvPr id="3" name="Content Placeholder 3">
            <a:extLst>
              <a:ext uri="{FF2B5EF4-FFF2-40B4-BE49-F238E27FC236}">
                <a16:creationId xmlns:a16="http://schemas.microsoft.com/office/drawing/2014/main" id="{6A2E018F-B83F-5D9E-94F4-2B1C285CED13}"/>
              </a:ext>
            </a:extLst>
          </p:cNvPr>
          <p:cNvSpPr>
            <a:spLocks noGrp="1"/>
          </p:cNvSpPr>
          <p:nvPr>
            <p:ph sz="quarter" idx="19" hasCustomPrompt="1"/>
          </p:nvPr>
        </p:nvSpPr>
        <p:spPr>
          <a:xfrm>
            <a:off x="548640" y="548640"/>
            <a:ext cx="5575300" cy="5656016"/>
          </a:xfrm>
        </p:spPr>
        <p:txBody>
          <a:bodyPr>
            <a:noAutofit/>
          </a:bodyPr>
          <a:lstStyle>
            <a:lvl1pPr marL="283464" indent="-283464">
              <a:spcBef>
                <a:spcPts val="500"/>
              </a:spcBef>
              <a:defRPr sz="1800"/>
            </a:lvl1pPr>
            <a:lvl2pPr marL="283464">
              <a:spcBef>
                <a:spcPts val="500"/>
              </a:spcBef>
              <a:defRPr sz="1800"/>
            </a:lvl2pPr>
            <a:lvl3pPr marL="685800" indent="-283464">
              <a:spcBef>
                <a:spcPts val="500"/>
              </a:spcBef>
              <a:defRPr sz="1800"/>
            </a:lvl3pPr>
            <a:lvl4pPr marL="685800">
              <a:spcBef>
                <a:spcPts val="500"/>
              </a:spcBef>
              <a:defRPr sz="1800"/>
            </a:lvl4pPr>
            <a:lvl5pPr marL="1143000" indent="-283464">
              <a:spcBef>
                <a:spcPts val="500"/>
              </a:spcBef>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Content Placeholder 3">
            <a:extLst>
              <a:ext uri="{FF2B5EF4-FFF2-40B4-BE49-F238E27FC236}">
                <a16:creationId xmlns:a16="http://schemas.microsoft.com/office/drawing/2014/main" id="{2266A202-7CFD-8B3B-C33C-D85F06445EC8}"/>
              </a:ext>
            </a:extLst>
          </p:cNvPr>
          <p:cNvSpPr>
            <a:spLocks noGrp="1"/>
          </p:cNvSpPr>
          <p:nvPr>
            <p:ph sz="quarter" idx="18" hasCustomPrompt="1"/>
          </p:nvPr>
        </p:nvSpPr>
        <p:spPr>
          <a:xfrm>
            <a:off x="7091676" y="2751236"/>
            <a:ext cx="4663440" cy="3453420"/>
          </a:xfrm>
        </p:spPr>
        <p:txBody>
          <a:bodyPr lIns="137160">
            <a:noAutofit/>
          </a:bodyPr>
          <a:lstStyle>
            <a:lvl1pPr marL="342900" indent="-342900">
              <a:spcBef>
                <a:spcPts val="1000"/>
              </a:spcBef>
              <a:buClr>
                <a:schemeClr val="accent5">
                  <a:lumMod val="60000"/>
                  <a:lumOff val="40000"/>
                </a:schemeClr>
              </a:buClr>
              <a:buFont typeface="+mj-lt"/>
              <a:buAutoNum type="arabicPeriod"/>
              <a:defRPr sz="1800"/>
            </a:lvl1pPr>
            <a:lvl2pPr marL="702900" indent="-342900">
              <a:spcBef>
                <a:spcPts val="1000"/>
              </a:spcBef>
              <a:buClr>
                <a:schemeClr val="accent5">
                  <a:lumMod val="60000"/>
                  <a:lumOff val="40000"/>
                </a:schemeClr>
              </a:buClr>
              <a:buFont typeface="+mj-lt"/>
              <a:buAutoNum type="arabicPeriod"/>
              <a:defRPr sz="1800"/>
            </a:lvl2pPr>
            <a:lvl3pPr marL="1139436" indent="-342900">
              <a:spcBef>
                <a:spcPts val="1000"/>
              </a:spcBef>
              <a:buClr>
                <a:schemeClr val="accent5">
                  <a:lumMod val="60000"/>
                  <a:lumOff val="40000"/>
                </a:schemeClr>
              </a:buClr>
              <a:buFont typeface="+mj-lt"/>
              <a:buAutoNum type="arabicPeriod"/>
              <a:defRPr sz="1800"/>
            </a:lvl3pPr>
            <a:lvl4pPr marL="1422900" indent="-342900">
              <a:spcBef>
                <a:spcPts val="1000"/>
              </a:spcBef>
              <a:buClr>
                <a:schemeClr val="accent5">
                  <a:lumMod val="60000"/>
                  <a:lumOff val="40000"/>
                </a:schemeClr>
              </a:buClr>
              <a:buFont typeface="+mj-lt"/>
              <a:buAutoNum type="arabicPeriod"/>
              <a:defRPr sz="1800"/>
            </a:lvl4pPr>
            <a:lvl5pPr marL="1859436" indent="-342900">
              <a:spcBef>
                <a:spcPts val="1000"/>
              </a:spcBef>
              <a:buClr>
                <a:schemeClr val="accent5">
                  <a:lumMod val="60000"/>
                  <a:lumOff val="40000"/>
                </a:schemeClr>
              </a:buClr>
              <a:buFont typeface="+mj-lt"/>
              <a:buAutoNum type="arabicPeriod"/>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3">
            <a:extLst>
              <a:ext uri="{FF2B5EF4-FFF2-40B4-BE49-F238E27FC236}">
                <a16:creationId xmlns:a16="http://schemas.microsoft.com/office/drawing/2014/main" id="{85D87A86-18DB-4F48-991B-B96728C9E2B2}"/>
              </a:ext>
            </a:extLst>
          </p:cNvPr>
          <p:cNvSpPr>
            <a:spLocks noGrp="1"/>
          </p:cNvSpPr>
          <p:nvPr>
            <p:ph type="dt" sz="half" idx="10"/>
          </p:nvPr>
        </p:nvSpPr>
        <p:spPr>
          <a:xfrm>
            <a:off x="541338" y="6401999"/>
            <a:ext cx="2206625" cy="369332"/>
          </a:xfrm>
        </p:spPr>
        <p:txBody>
          <a:bodyPr/>
          <a:lstStyle>
            <a:lvl1pPr>
              <a:defRPr/>
            </a:lvl1pPr>
          </a:lstStyle>
          <a:p>
            <a:pPr>
              <a:defRPr/>
            </a:pPr>
            <a:r>
              <a:rPr lang="en-US">
                <a:solidFill>
                  <a:prstClr val="white">
                    <a:alpha val="70000"/>
                  </a:prstClr>
                </a:solidFill>
              </a:rPr>
              <a:t>20XX</a:t>
            </a:r>
            <a:endParaRPr lang="en-US" dirty="0">
              <a:solidFill>
                <a:prstClr val="white">
                  <a:alpha val="70000"/>
                </a:prstClr>
              </a:solidFill>
            </a:endParaRPr>
          </a:p>
        </p:txBody>
      </p:sp>
      <p:sp>
        <p:nvSpPr>
          <p:cNvPr id="10" name="Footer Placeholder 4">
            <a:extLst>
              <a:ext uri="{FF2B5EF4-FFF2-40B4-BE49-F238E27FC236}">
                <a16:creationId xmlns:a16="http://schemas.microsoft.com/office/drawing/2014/main" id="{E9F77D95-7E8B-48BA-B550-76A5C297FE04}"/>
              </a:ext>
            </a:extLst>
          </p:cNvPr>
          <p:cNvSpPr>
            <a:spLocks noGrp="1"/>
          </p:cNvSpPr>
          <p:nvPr>
            <p:ph type="ftr" sz="quarter" idx="11"/>
          </p:nvPr>
        </p:nvSpPr>
        <p:spPr>
          <a:xfrm>
            <a:off x="3308350" y="6401999"/>
            <a:ext cx="5575300" cy="3693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
        <p:nvSpPr>
          <p:cNvPr id="11" name="Slide Number Placeholder 5">
            <a:extLst>
              <a:ext uri="{FF2B5EF4-FFF2-40B4-BE49-F238E27FC236}">
                <a16:creationId xmlns:a16="http://schemas.microsoft.com/office/drawing/2014/main" id="{5510D382-212F-47D7-A76F-181F22622C97}"/>
              </a:ext>
            </a:extLst>
          </p:cNvPr>
          <p:cNvSpPr>
            <a:spLocks noGrp="1"/>
          </p:cNvSpPr>
          <p:nvPr>
            <p:ph type="sldNum" sz="quarter" idx="12"/>
          </p:nvPr>
        </p:nvSpPr>
        <p:spPr>
          <a:xfrm>
            <a:off x="9442800" y="6401999"/>
            <a:ext cx="2208212" cy="3693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en-US"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cxnSp>
        <p:nvCxnSpPr>
          <p:cNvPr id="8" name="Straight Connector 7">
            <a:extLst>
              <a:ext uri="{FF2B5EF4-FFF2-40B4-BE49-F238E27FC236}">
                <a16:creationId xmlns:a16="http://schemas.microsoft.com/office/drawing/2014/main" id="{10EFDB4E-BF6D-A408-5BC2-566CFAECDB4A}"/>
              </a:ext>
              <a:ext uri="{C183D7F6-B498-43B3-948B-1728B52AA6E4}">
                <adec:decorative xmlns:adec="http://schemas.microsoft.com/office/drawing/2017/decorative" val="1"/>
              </a:ext>
            </a:extLst>
          </p:cNvPr>
          <p:cNvCxnSpPr>
            <a:cxnSpLocks/>
          </p:cNvCxnSpPr>
          <p:nvPr userDrawn="1"/>
        </p:nvCxnSpPr>
        <p:spPr>
          <a:xfrm>
            <a:off x="9146739"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80520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losing 1">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6EF848A-75B5-49A0-A26E-E3931F22D975}"/>
              </a:ext>
            </a:extLst>
          </p:cNvPr>
          <p:cNvSpPr>
            <a:spLocks noGrp="1"/>
          </p:cNvSpPr>
          <p:nvPr>
            <p:ph type="ctrTitle" hasCustomPrompt="1"/>
          </p:nvPr>
        </p:nvSpPr>
        <p:spPr>
          <a:xfrm>
            <a:off x="3870326" y="539751"/>
            <a:ext cx="4451349" cy="2082226"/>
          </a:xfrm>
        </p:spPr>
        <p:txBody>
          <a:bodyPr anchor="b"/>
          <a:lstStyle>
            <a:lvl1pPr algn="ctr">
              <a:defRPr/>
            </a:lvl1pPr>
          </a:lstStyle>
          <a:p>
            <a:r>
              <a:rPr lang="en-US" dirty="0"/>
              <a:t>Click to add title</a:t>
            </a:r>
          </a:p>
        </p:txBody>
      </p:sp>
      <p:sp>
        <p:nvSpPr>
          <p:cNvPr id="8" name="Subtitle 7">
            <a:extLst>
              <a:ext uri="{FF2B5EF4-FFF2-40B4-BE49-F238E27FC236}">
                <a16:creationId xmlns:a16="http://schemas.microsoft.com/office/drawing/2014/main" id="{0D20A319-635D-423F-BBAC-55CDC1785605}"/>
              </a:ext>
            </a:extLst>
          </p:cNvPr>
          <p:cNvSpPr>
            <a:spLocks noGrp="1"/>
          </p:cNvSpPr>
          <p:nvPr>
            <p:ph type="subTitle" idx="1" hasCustomPrompt="1"/>
          </p:nvPr>
        </p:nvSpPr>
        <p:spPr>
          <a:xfrm>
            <a:off x="3870326" y="4248000"/>
            <a:ext cx="4451349" cy="2082226"/>
          </a:xfrm>
        </p:spPr>
        <p:txBody>
          <a:bodyPr>
            <a:normAutofit/>
          </a:bodyPr>
          <a:lstStyle>
            <a:lvl1pPr marL="0" indent="0" algn="ctr">
              <a:buNone/>
              <a:defRPr sz="1800" i="1"/>
            </a:lvl1pPr>
          </a:lstStyle>
          <a:p>
            <a:r>
              <a:rPr lang="en-US" dirty="0"/>
              <a:t>Click to add subtitle</a:t>
            </a:r>
          </a:p>
        </p:txBody>
      </p:sp>
      <p:grpSp>
        <p:nvGrpSpPr>
          <p:cNvPr id="24" name="Group 23">
            <a:extLst>
              <a:ext uri="{FF2B5EF4-FFF2-40B4-BE49-F238E27FC236}">
                <a16:creationId xmlns:a16="http://schemas.microsoft.com/office/drawing/2014/main" id="{31AFB269-EE5A-41D3-BCD6-D9F59CE699B7}"/>
              </a:ext>
              <a:ext uri="{C183D7F6-B498-43B3-948B-1728B52AA6E4}">
                <adec:decorative xmlns:adec="http://schemas.microsoft.com/office/drawing/2017/decorative" val="1"/>
              </a:ext>
            </a:extLst>
          </p:cNvPr>
          <p:cNvGrpSpPr/>
          <p:nvPr userDrawn="1"/>
        </p:nvGrpSpPr>
        <p:grpSpPr>
          <a:xfrm>
            <a:off x="5354952" y="3043393"/>
            <a:ext cx="1481845" cy="787628"/>
            <a:chOff x="4987925" y="2840038"/>
            <a:chExt cx="2216150" cy="1177924"/>
          </a:xfrm>
        </p:grpSpPr>
        <p:sp>
          <p:nvSpPr>
            <p:cNvPr id="28" name="Rectangle 27">
              <a:extLst>
                <a:ext uri="{FF2B5EF4-FFF2-40B4-BE49-F238E27FC236}">
                  <a16:creationId xmlns:a16="http://schemas.microsoft.com/office/drawing/2014/main" id="{45469245-EBD6-4BF4-B555-140F59F51604}"/>
                </a:ext>
              </a:extLst>
            </p:cNvPr>
            <p:cNvSpPr/>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29" name="Rectangle 28">
              <a:extLst>
                <a:ext uri="{FF2B5EF4-FFF2-40B4-BE49-F238E27FC236}">
                  <a16:creationId xmlns:a16="http://schemas.microsoft.com/office/drawing/2014/main" id="{469BCC58-7D38-43ED-B78C-2D780660AA2B}"/>
                </a:ext>
              </a:extLst>
            </p:cNvPr>
            <p:cNvSpPr/>
            <p:nvPr/>
          </p:nvSpPr>
          <p:spPr>
            <a:xfrm>
              <a:off x="5750208"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30" name="Rectangle 29">
              <a:extLst>
                <a:ext uri="{FF2B5EF4-FFF2-40B4-BE49-F238E27FC236}">
                  <a16:creationId xmlns:a16="http://schemas.microsoft.com/office/drawing/2014/main" id="{0A8F2EBB-150B-4044-A215-E7B7EAD7429A}"/>
                </a:ext>
              </a:extLst>
            </p:cNvPr>
            <p:cNvSpPr/>
            <p:nvPr/>
          </p:nvSpPr>
          <p:spPr>
            <a:xfrm flipH="1">
              <a:off x="5469335"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grpSp>
          <p:nvGrpSpPr>
            <p:cNvPr id="33" name="Group 32">
              <a:extLst>
                <a:ext uri="{FF2B5EF4-FFF2-40B4-BE49-F238E27FC236}">
                  <a16:creationId xmlns:a16="http://schemas.microsoft.com/office/drawing/2014/main" id="{E3CC0AD8-7413-4C81-9A62-702945CC3BE8}"/>
                </a:ext>
              </a:extLst>
            </p:cNvPr>
            <p:cNvGrpSpPr/>
            <p:nvPr/>
          </p:nvGrpSpPr>
          <p:grpSpPr>
            <a:xfrm>
              <a:off x="5614944" y="3117662"/>
              <a:ext cx="1009280" cy="464739"/>
              <a:chOff x="4432859" y="3200647"/>
              <a:chExt cx="1009280" cy="464739"/>
            </a:xfrm>
          </p:grpSpPr>
          <p:sp>
            <p:nvSpPr>
              <p:cNvPr id="41" name="Freeform: Shape 40">
                <a:extLst>
                  <a:ext uri="{FF2B5EF4-FFF2-40B4-BE49-F238E27FC236}">
                    <a16:creationId xmlns:a16="http://schemas.microsoft.com/office/drawing/2014/main" id="{2502799B-0C00-4D54-A631-1E79EAA52AFC}"/>
                  </a:ext>
                </a:extLst>
              </p:cNvPr>
              <p:cNvSpPr/>
              <p:nvPr/>
            </p:nvSpPr>
            <p:spPr>
              <a:xfrm rot="16200000" flipH="1" flipV="1">
                <a:off x="4977400"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42" name="Freeform: Shape 41">
                <a:extLst>
                  <a:ext uri="{FF2B5EF4-FFF2-40B4-BE49-F238E27FC236}">
                    <a16:creationId xmlns:a16="http://schemas.microsoft.com/office/drawing/2014/main" id="{64E9F509-6627-4770-8A74-970F83C54B15}"/>
                  </a:ext>
                </a:extLst>
              </p:cNvPr>
              <p:cNvSpPr/>
              <p:nvPr/>
            </p:nvSpPr>
            <p:spPr>
              <a:xfrm rot="5400000" flipV="1">
                <a:off x="4432859"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grpSp>
        <p:grpSp>
          <p:nvGrpSpPr>
            <p:cNvPr id="34" name="Group 33">
              <a:extLst>
                <a:ext uri="{FF2B5EF4-FFF2-40B4-BE49-F238E27FC236}">
                  <a16:creationId xmlns:a16="http://schemas.microsoft.com/office/drawing/2014/main" id="{5C187A2A-8F72-40F1-B320-D3B624B54859}"/>
                </a:ext>
              </a:extLst>
            </p:cNvPr>
            <p:cNvGrpSpPr/>
            <p:nvPr/>
          </p:nvGrpSpPr>
          <p:grpSpPr>
            <a:xfrm>
              <a:off x="5679979" y="2915338"/>
              <a:ext cx="1080000" cy="1080000"/>
              <a:chOff x="4497894" y="2998323"/>
              <a:chExt cx="1080000" cy="1080000"/>
            </a:xfrm>
          </p:grpSpPr>
          <p:grpSp>
            <p:nvGrpSpPr>
              <p:cNvPr id="35" name="Group 34">
                <a:extLst>
                  <a:ext uri="{FF2B5EF4-FFF2-40B4-BE49-F238E27FC236}">
                    <a16:creationId xmlns:a16="http://schemas.microsoft.com/office/drawing/2014/main" id="{038DCBEB-9435-4A10-828C-CBFA74A08708}"/>
                  </a:ext>
                </a:extLst>
              </p:cNvPr>
              <p:cNvGrpSpPr/>
              <p:nvPr/>
            </p:nvGrpSpPr>
            <p:grpSpPr>
              <a:xfrm rot="13500000">
                <a:off x="4805524" y="2998323"/>
                <a:ext cx="464739" cy="1080000"/>
                <a:chOff x="4511184" y="2470620"/>
                <a:chExt cx="464739" cy="1080000"/>
              </a:xfrm>
            </p:grpSpPr>
            <p:sp>
              <p:nvSpPr>
                <p:cNvPr id="39" name="Freeform: Shape 38">
                  <a:extLst>
                    <a:ext uri="{FF2B5EF4-FFF2-40B4-BE49-F238E27FC236}">
                      <a16:creationId xmlns:a16="http://schemas.microsoft.com/office/drawing/2014/main" id="{A8CE8E01-DABF-4783-A397-EDB1A91E2950}"/>
                    </a:ext>
                  </a:extLst>
                </p:cNvPr>
                <p:cNvSpPr/>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cxnSp>
              <p:nvCxnSpPr>
                <p:cNvPr id="40" name="Straight Connector 39">
                  <a:extLst>
                    <a:ext uri="{FF2B5EF4-FFF2-40B4-BE49-F238E27FC236}">
                      <a16:creationId xmlns:a16="http://schemas.microsoft.com/office/drawing/2014/main" id="{6401896A-2EF5-4843-9DC5-ECC0D6F6A7F2}"/>
                    </a:ext>
                  </a:extLst>
                </p:cNvPr>
                <p:cNvCxnSpPr>
                  <a:cxnSpLocks/>
                </p:cNvCxnSpPr>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FB7C02DC-3E0A-45D2-859A-86EB5A3CF979}"/>
                  </a:ext>
                </a:extLst>
              </p:cNvPr>
              <p:cNvGrpSpPr/>
              <p:nvPr/>
            </p:nvGrpSpPr>
            <p:grpSpPr>
              <a:xfrm rot="8100000" flipH="1">
                <a:off x="4542572" y="2998323"/>
                <a:ext cx="464739" cy="1080000"/>
                <a:chOff x="4511184" y="2470620"/>
                <a:chExt cx="464739" cy="1080000"/>
              </a:xfrm>
            </p:grpSpPr>
            <p:sp>
              <p:nvSpPr>
                <p:cNvPr id="37" name="Freeform: Shape 36">
                  <a:extLst>
                    <a:ext uri="{FF2B5EF4-FFF2-40B4-BE49-F238E27FC236}">
                      <a16:creationId xmlns:a16="http://schemas.microsoft.com/office/drawing/2014/main" id="{C5170D8C-ECD3-41D1-83F4-8C2A4AEC277D}"/>
                    </a:ext>
                  </a:extLst>
                </p:cNvPr>
                <p:cNvSpPr/>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cxnSp>
              <p:nvCxnSpPr>
                <p:cNvPr id="38" name="Straight Connector 37">
                  <a:extLst>
                    <a:ext uri="{FF2B5EF4-FFF2-40B4-BE49-F238E27FC236}">
                      <a16:creationId xmlns:a16="http://schemas.microsoft.com/office/drawing/2014/main" id="{BADB4C03-0F86-4580-B0C9-48DD4B3B67FF}"/>
                    </a:ext>
                  </a:extLst>
                </p:cNvPr>
                <p:cNvCxnSpPr>
                  <a:cxnSpLocks/>
                </p:cNvCxnSpPr>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125304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17BB-B242-4CC6-887C-83E08CE2D54A}"/>
              </a:ext>
            </a:extLst>
          </p:cNvPr>
          <p:cNvSpPr>
            <a:spLocks noGrp="1"/>
          </p:cNvSpPr>
          <p:nvPr>
            <p:ph type="title"/>
          </p:nvPr>
        </p:nvSpPr>
        <p:spPr>
          <a:xfrm>
            <a:off x="1079500" y="2252663"/>
            <a:ext cx="4457700" cy="2349500"/>
          </a:xfrm>
        </p:spPr>
        <p:txBody>
          <a:bodyPr anchor="ctr" anchorCtr="0">
            <a:normAutofit/>
          </a:bodyPr>
          <a:lstStyle>
            <a:lvl1pPr algn="ct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695823-EA83-493F-8FEC-C72B5B9CF2FD}"/>
              </a:ext>
            </a:extLst>
          </p:cNvPr>
          <p:cNvSpPr>
            <a:spLocks noGrp="1"/>
          </p:cNvSpPr>
          <p:nvPr>
            <p:ph type="body" idx="1"/>
          </p:nvPr>
        </p:nvSpPr>
        <p:spPr>
          <a:xfrm>
            <a:off x="6654800" y="2252664"/>
            <a:ext cx="4451348" cy="2349500"/>
          </a:xfrm>
        </p:spPr>
        <p:txBody>
          <a:bodyPr anchor="ctr" anchorCtr="0"/>
          <a:lstStyle>
            <a:lvl1pPr marL="0" indent="0">
              <a:buNone/>
              <a:defRPr sz="2400" i="1">
                <a:solidFill>
                  <a:schemeClr val="tx1">
                    <a:alpha val="7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E08E54-36BB-4AB4-BE1F-5FA8207BEAF8}"/>
              </a:ext>
            </a:extLst>
          </p:cNvPr>
          <p:cNvSpPr>
            <a:spLocks noGrp="1"/>
          </p:cNvSpPr>
          <p:nvPr>
            <p:ph type="dt" sz="half" idx="10"/>
          </p:nvPr>
        </p:nvSpPr>
        <p:spPr>
          <a:xfrm>
            <a:off x="541338" y="6401999"/>
            <a:ext cx="2206625" cy="369332"/>
          </a:xfrm>
          <a:prstGeom prst="rect">
            <a:avLst/>
          </a:prstGeom>
        </p:spPr>
        <p:txBody>
          <a:bodyPr/>
          <a:lstStyle/>
          <a:p>
            <a:r>
              <a:rPr lang="en-US"/>
              <a:t>20XX</a:t>
            </a:r>
            <a:endParaRPr lang="en-US" dirty="0"/>
          </a:p>
        </p:txBody>
      </p:sp>
      <p:sp>
        <p:nvSpPr>
          <p:cNvPr id="5" name="Footer Placeholder 4">
            <a:extLst>
              <a:ext uri="{FF2B5EF4-FFF2-40B4-BE49-F238E27FC236}">
                <a16:creationId xmlns:a16="http://schemas.microsoft.com/office/drawing/2014/main" id="{C0453A6A-C55A-40A1-A3BB-DB417047F547}"/>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96D6E656-7AC0-4BD3-AFE5-4B5122E2F2D8}"/>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dirty="0"/>
          </a:p>
        </p:txBody>
      </p:sp>
      <p:grpSp>
        <p:nvGrpSpPr>
          <p:cNvPr id="20" name="Group 19">
            <a:extLst>
              <a:ext uri="{FF2B5EF4-FFF2-40B4-BE49-F238E27FC236}">
                <a16:creationId xmlns:a16="http://schemas.microsoft.com/office/drawing/2014/main" id="{E9ABE19D-0B51-4388-93D1-0CD6B767115D}"/>
              </a:ext>
            </a:extLst>
          </p:cNvPr>
          <p:cNvGrpSpPr/>
          <p:nvPr/>
        </p:nvGrpSpPr>
        <p:grpSpPr>
          <a:xfrm>
            <a:off x="999771" y="932104"/>
            <a:ext cx="913428" cy="1032464"/>
            <a:chOff x="999771" y="932104"/>
            <a:chExt cx="913428" cy="1032464"/>
          </a:xfrm>
        </p:grpSpPr>
        <p:grpSp>
          <p:nvGrpSpPr>
            <p:cNvPr id="21" name="Group 20">
              <a:extLst>
                <a:ext uri="{FF2B5EF4-FFF2-40B4-BE49-F238E27FC236}">
                  <a16:creationId xmlns:a16="http://schemas.microsoft.com/office/drawing/2014/main" id="{46226ED6-7133-4222-9552-0EA4B1B3C9FB}"/>
                </a:ext>
              </a:extLst>
            </p:cNvPr>
            <p:cNvGrpSpPr/>
            <p:nvPr/>
          </p:nvGrpSpPr>
          <p:grpSpPr>
            <a:xfrm rot="8100000" flipV="1">
              <a:off x="1047457" y="1290386"/>
              <a:ext cx="865742" cy="628383"/>
              <a:chOff x="558167" y="958515"/>
              <a:chExt cx="865742" cy="628383"/>
            </a:xfrm>
            <a:solidFill>
              <a:schemeClr val="accent3"/>
            </a:solidFill>
          </p:grpSpPr>
          <p:sp>
            <p:nvSpPr>
              <p:cNvPr id="28" name="Freeform: Shape 27">
                <a:extLst>
                  <a:ext uri="{FF2B5EF4-FFF2-40B4-BE49-F238E27FC236}">
                    <a16:creationId xmlns:a16="http://schemas.microsoft.com/office/drawing/2014/main" id="{BE810E40-D42F-4034-93BA-54446465D20B}"/>
                  </a:ext>
                </a:extLst>
              </p:cNvPr>
              <p:cNvSpPr/>
              <p:nvPr/>
            </p:nvSpPr>
            <p:spPr>
              <a:xfrm rot="8100000" flipH="1">
                <a:off x="558167" y="1122160"/>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Freeform: Shape 28">
                <a:extLst>
                  <a:ext uri="{FF2B5EF4-FFF2-40B4-BE49-F238E27FC236}">
                    <a16:creationId xmlns:a16="http://schemas.microsoft.com/office/drawing/2014/main" id="{60F6BFC2-CA89-42B8-8A5A-E9F26BA87FBB}"/>
                  </a:ext>
                </a:extLst>
              </p:cNvPr>
              <p:cNvSpPr/>
              <p:nvPr/>
            </p:nvSpPr>
            <p:spPr>
              <a:xfrm rot="5400000" flipH="1">
                <a:off x="959170" y="95851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2" name="Group 21">
              <a:extLst>
                <a:ext uri="{FF2B5EF4-FFF2-40B4-BE49-F238E27FC236}">
                  <a16:creationId xmlns:a16="http://schemas.microsoft.com/office/drawing/2014/main" id="{1CA36485-DC1D-48C9-91B2-425DBC66D471}"/>
                </a:ext>
              </a:extLst>
            </p:cNvPr>
            <p:cNvGrpSpPr/>
            <p:nvPr/>
          </p:nvGrpSpPr>
          <p:grpSpPr>
            <a:xfrm rot="10800000" flipH="1" flipV="1">
              <a:off x="999771" y="932104"/>
              <a:ext cx="864005" cy="1032464"/>
              <a:chOff x="2207971" y="2384401"/>
              <a:chExt cx="864005" cy="1032464"/>
            </a:xfrm>
          </p:grpSpPr>
          <p:sp>
            <p:nvSpPr>
              <p:cNvPr id="23" name="Freeform: Shape 22">
                <a:extLst>
                  <a:ext uri="{FF2B5EF4-FFF2-40B4-BE49-F238E27FC236}">
                    <a16:creationId xmlns:a16="http://schemas.microsoft.com/office/drawing/2014/main" id="{0ACF276E-196C-4923-B7D1-48A8E6A1669C}"/>
                  </a:ext>
                </a:extLst>
              </p:cNvPr>
              <p:cNvSpPr/>
              <p:nvPr/>
            </p:nvSpPr>
            <p:spPr>
              <a:xfrm rot="13500000">
                <a:off x="2207971" y="285630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Freeform: Shape 23">
                <a:extLst>
                  <a:ext uri="{FF2B5EF4-FFF2-40B4-BE49-F238E27FC236}">
                    <a16:creationId xmlns:a16="http://schemas.microsoft.com/office/drawing/2014/main" id="{FFE3686C-DFF6-4995-81B8-FA38F5BB0401}"/>
                  </a:ext>
                </a:extLst>
              </p:cNvPr>
              <p:cNvSpPr/>
              <p:nvPr/>
            </p:nvSpPr>
            <p:spPr>
              <a:xfrm rot="10800000">
                <a:off x="2607238" y="2688467"/>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5" name="Group 24">
                <a:extLst>
                  <a:ext uri="{FF2B5EF4-FFF2-40B4-BE49-F238E27FC236}">
                    <a16:creationId xmlns:a16="http://schemas.microsoft.com/office/drawing/2014/main" id="{9DCBF653-CCB9-47B2-9DD9-68847A45D82D}"/>
                  </a:ext>
                </a:extLst>
              </p:cNvPr>
              <p:cNvGrpSpPr/>
              <p:nvPr/>
            </p:nvGrpSpPr>
            <p:grpSpPr>
              <a:xfrm>
                <a:off x="2440769" y="2384401"/>
                <a:ext cx="313009" cy="1032464"/>
                <a:chOff x="2440769" y="2384401"/>
                <a:chExt cx="313009" cy="1032464"/>
              </a:xfrm>
            </p:grpSpPr>
            <p:cxnSp>
              <p:nvCxnSpPr>
                <p:cNvPr id="26" name="Straight Connector 25">
                  <a:extLst>
                    <a:ext uri="{FF2B5EF4-FFF2-40B4-BE49-F238E27FC236}">
                      <a16:creationId xmlns:a16="http://schemas.microsoft.com/office/drawing/2014/main" id="{7F081A1F-C7C9-4907-AAED-B4E9B64973FB}"/>
                    </a:ext>
                  </a:extLst>
                </p:cNvPr>
                <p:cNvCxnSpPr>
                  <a:cxnSpLocks/>
                </p:cNvCxnSpPr>
                <p:nvPr/>
              </p:nvCxnSpPr>
              <p:spPr>
                <a:xfrm rot="10800000" flipH="1">
                  <a:off x="2440769" y="2516865"/>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4F8F89A-0719-4D9A-8379-9EEBD7201052}"/>
                    </a:ext>
                  </a:extLst>
                </p:cNvPr>
                <p:cNvCxnSpPr>
                  <a:cxnSpLocks/>
                </p:cNvCxnSpPr>
                <p:nvPr/>
              </p:nvCxnSpPr>
              <p:spPr>
                <a:xfrm rot="8100000" flipH="1">
                  <a:off x="2753778" y="2384401"/>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30" name="Group 29">
            <a:extLst>
              <a:ext uri="{FF2B5EF4-FFF2-40B4-BE49-F238E27FC236}">
                <a16:creationId xmlns:a16="http://schemas.microsoft.com/office/drawing/2014/main" id="{E7AA5779-FF0F-4ACF-A56C-710A4CDEC8A3}"/>
              </a:ext>
            </a:extLst>
          </p:cNvPr>
          <p:cNvGrpSpPr/>
          <p:nvPr/>
        </p:nvGrpSpPr>
        <p:grpSpPr>
          <a:xfrm>
            <a:off x="1437136" y="649304"/>
            <a:ext cx="388541" cy="388541"/>
            <a:chOff x="5752675" y="5440856"/>
            <a:chExt cx="388541" cy="388541"/>
          </a:xfrm>
        </p:grpSpPr>
        <p:sp>
          <p:nvSpPr>
            <p:cNvPr id="31" name="Oval 30">
              <a:extLst>
                <a:ext uri="{FF2B5EF4-FFF2-40B4-BE49-F238E27FC236}">
                  <a16:creationId xmlns:a16="http://schemas.microsoft.com/office/drawing/2014/main" id="{5F0ADB13-4626-4F84-B513-0B58E65C248E}"/>
                </a:ext>
              </a:extLst>
            </p:cNvPr>
            <p:cNvSpPr/>
            <p:nvPr/>
          </p:nvSpPr>
          <p:spPr>
            <a:xfrm rot="10800000">
              <a:off x="5800801" y="5488982"/>
              <a:ext cx="340415" cy="3404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Oval 31">
              <a:extLst>
                <a:ext uri="{FF2B5EF4-FFF2-40B4-BE49-F238E27FC236}">
                  <a16:creationId xmlns:a16="http://schemas.microsoft.com/office/drawing/2014/main" id="{AF46BC46-AD78-4932-95BA-D3009154CA7A}"/>
                </a:ext>
              </a:extLst>
            </p:cNvPr>
            <p:cNvSpPr/>
            <p:nvPr/>
          </p:nvSpPr>
          <p:spPr>
            <a:xfrm>
              <a:off x="5752675" y="5440856"/>
              <a:ext cx="340415" cy="340415"/>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33" name="Straight Connector 32">
            <a:extLst>
              <a:ext uri="{FF2B5EF4-FFF2-40B4-BE49-F238E27FC236}">
                <a16:creationId xmlns:a16="http://schemas.microsoft.com/office/drawing/2014/main" id="{D38118F0-6EA8-4901-9161-9101C6DDD97E}"/>
              </a:ext>
            </a:extLst>
          </p:cNvPr>
          <p:cNvCxnSpPr>
            <a:cxnSpLocks/>
          </p:cNvCxnSpPr>
          <p:nvPr/>
        </p:nvCxnSpPr>
        <p:spPr>
          <a:xfrm rot="16200000" flipH="1">
            <a:off x="5826000" y="342900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308775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013D-A80D-4455-B886-0C3448294C02}"/>
              </a:ext>
            </a:extLst>
          </p:cNvPr>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A99D3AB-20B9-4D90-8106-506F443682C8}"/>
              </a:ext>
            </a:extLst>
          </p:cNvPr>
          <p:cNvSpPr>
            <a:spLocks noGrp="1"/>
          </p:cNvSpPr>
          <p:nvPr>
            <p:ph sz="half" idx="1"/>
          </p:nvPr>
        </p:nvSpPr>
        <p:spPr>
          <a:xfrm>
            <a:off x="108585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5F9DF39-257F-4C10-A7B4-1AA1C66F28E9}"/>
              </a:ext>
            </a:extLst>
          </p:cNvPr>
          <p:cNvSpPr>
            <a:spLocks noGrp="1"/>
          </p:cNvSpPr>
          <p:nvPr>
            <p:ph sz="half" idx="2"/>
          </p:nvPr>
        </p:nvSpPr>
        <p:spPr>
          <a:xfrm>
            <a:off x="636600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0E57E5E-B324-4633-AB65-4A53498B9FAD}"/>
              </a:ext>
            </a:extLst>
          </p:cNvPr>
          <p:cNvSpPr>
            <a:spLocks noGrp="1"/>
          </p:cNvSpPr>
          <p:nvPr>
            <p:ph type="dt" sz="half" idx="10"/>
          </p:nvPr>
        </p:nvSpPr>
        <p:spPr>
          <a:xfrm>
            <a:off x="541338" y="6401999"/>
            <a:ext cx="2206625" cy="369332"/>
          </a:xfrm>
          <a:prstGeom prst="rect">
            <a:avLst/>
          </a:prstGeom>
        </p:spPr>
        <p:txBody>
          <a:bodyPr/>
          <a:lstStyle/>
          <a:p>
            <a:r>
              <a:rPr lang="en-US"/>
              <a:t>20XX</a:t>
            </a:r>
            <a:endParaRPr lang="en-US" dirty="0"/>
          </a:p>
        </p:txBody>
      </p:sp>
      <p:sp>
        <p:nvSpPr>
          <p:cNvPr id="6" name="Footer Placeholder 5">
            <a:extLst>
              <a:ext uri="{FF2B5EF4-FFF2-40B4-BE49-F238E27FC236}">
                <a16:creationId xmlns:a16="http://schemas.microsoft.com/office/drawing/2014/main" id="{5B42A16D-8423-4C91-B839-F95380250FA3}"/>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063AD46B-C875-4F91-8991-4A4E5D768D9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262928027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70C3-74D3-4445-A879-4F7CF42ED29A}"/>
              </a:ext>
            </a:extLst>
          </p:cNvPr>
          <p:cNvSpPr>
            <a:spLocks noGrp="1"/>
          </p:cNvSpPr>
          <p:nvPr>
            <p:ph type="title"/>
          </p:nvPr>
        </p:nvSpPr>
        <p:spPr>
          <a:xfrm>
            <a:off x="1079500" y="1011238"/>
            <a:ext cx="10026650" cy="655637"/>
          </a:xfrm>
        </p:spPr>
        <p:txBody>
          <a:bodyPr>
            <a:normAutofit/>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2B64494-3C1C-49FE-ADB2-6F41CEEA82EF}"/>
              </a:ext>
            </a:extLst>
          </p:cNvPr>
          <p:cNvSpPr>
            <a:spLocks noGrp="1"/>
          </p:cNvSpPr>
          <p:nvPr>
            <p:ph type="body" idx="1"/>
          </p:nvPr>
        </p:nvSpPr>
        <p:spPr>
          <a:xfrm>
            <a:off x="107950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EE19A6-8340-43A4-9B30-A27DEB9E2BF1}"/>
              </a:ext>
            </a:extLst>
          </p:cNvPr>
          <p:cNvSpPr>
            <a:spLocks noGrp="1"/>
          </p:cNvSpPr>
          <p:nvPr>
            <p:ph sz="half" idx="2"/>
          </p:nvPr>
        </p:nvSpPr>
        <p:spPr>
          <a:xfrm>
            <a:off x="1079500" y="2525561"/>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9D4B31-0090-483A-BF84-CEA2B22D51D5}"/>
              </a:ext>
            </a:extLst>
          </p:cNvPr>
          <p:cNvSpPr>
            <a:spLocks noGrp="1"/>
          </p:cNvSpPr>
          <p:nvPr>
            <p:ph type="body" sz="quarter" idx="3"/>
          </p:nvPr>
        </p:nvSpPr>
        <p:spPr>
          <a:xfrm>
            <a:off x="636495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8DB9E9-0BD8-4F85-9342-5C5BA0D35CEA}"/>
              </a:ext>
            </a:extLst>
          </p:cNvPr>
          <p:cNvSpPr>
            <a:spLocks noGrp="1"/>
          </p:cNvSpPr>
          <p:nvPr>
            <p:ph sz="quarter" idx="4"/>
          </p:nvPr>
        </p:nvSpPr>
        <p:spPr>
          <a:xfrm>
            <a:off x="6364950" y="2525560"/>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52AE3D3E-6168-45C3-BAB4-04FFFB983541}"/>
              </a:ext>
            </a:extLst>
          </p:cNvPr>
          <p:cNvSpPr>
            <a:spLocks noGrp="1"/>
          </p:cNvSpPr>
          <p:nvPr>
            <p:ph type="dt" sz="half" idx="10"/>
          </p:nvPr>
        </p:nvSpPr>
        <p:spPr>
          <a:xfrm>
            <a:off x="541338" y="6401999"/>
            <a:ext cx="2206625" cy="369332"/>
          </a:xfrm>
          <a:prstGeom prst="rect">
            <a:avLst/>
          </a:prstGeom>
        </p:spPr>
        <p:txBody>
          <a:bodyPr/>
          <a:lstStyle/>
          <a:p>
            <a:r>
              <a:rPr lang="en-US"/>
              <a:t>20XX</a:t>
            </a:r>
            <a:endParaRPr lang="en-US" dirty="0"/>
          </a:p>
        </p:txBody>
      </p:sp>
      <p:sp>
        <p:nvSpPr>
          <p:cNvPr id="8" name="Footer Placeholder 7">
            <a:extLst>
              <a:ext uri="{FF2B5EF4-FFF2-40B4-BE49-F238E27FC236}">
                <a16:creationId xmlns:a16="http://schemas.microsoft.com/office/drawing/2014/main" id="{DA8F8D02-7CCF-4321-847A-CD553E52A342}"/>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9F966368-2A9A-4617-A2A9-E4E9ACD06381}"/>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79818732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0855A-C7D7-455F-BD47-AB4221DD0240}"/>
              </a:ext>
            </a:extLst>
          </p:cNvPr>
          <p:cNvSpPr>
            <a:spLocks noGrp="1"/>
          </p:cNvSpPr>
          <p:nvPr>
            <p:ph type="title"/>
          </p:nvPr>
        </p:nvSpPr>
        <p:spPr>
          <a:xfrm>
            <a:off x="1079500" y="1079500"/>
            <a:ext cx="10026650" cy="4689475"/>
          </a:xfrm>
        </p:spPr>
        <p:txBody>
          <a:bodyPr anchor="ctr"/>
          <a:lstStyle>
            <a:lvl1pPr algn="ct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1629F6FD-C2F8-4688-B52A-ED76F48B8B41}"/>
              </a:ext>
            </a:extLst>
          </p:cNvPr>
          <p:cNvSpPr>
            <a:spLocks noGrp="1"/>
          </p:cNvSpPr>
          <p:nvPr>
            <p:ph type="dt" sz="half" idx="10"/>
          </p:nvPr>
        </p:nvSpPr>
        <p:spPr>
          <a:xfrm>
            <a:off x="541338" y="6401999"/>
            <a:ext cx="2206625" cy="369332"/>
          </a:xfrm>
          <a:prstGeom prst="rect">
            <a:avLst/>
          </a:prstGeom>
        </p:spPr>
        <p:txBody>
          <a:bodyPr/>
          <a:lstStyle/>
          <a:p>
            <a:r>
              <a:rPr lang="en-US"/>
              <a:t>20XX</a:t>
            </a:r>
            <a:endParaRPr lang="en-US" dirty="0"/>
          </a:p>
        </p:txBody>
      </p:sp>
      <p:sp>
        <p:nvSpPr>
          <p:cNvPr id="4" name="Footer Placeholder 3">
            <a:extLst>
              <a:ext uri="{FF2B5EF4-FFF2-40B4-BE49-F238E27FC236}">
                <a16:creationId xmlns:a16="http://schemas.microsoft.com/office/drawing/2014/main" id="{AB358F0F-237C-4F8E-A5A7-48269F700B1D}"/>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68C3629E-70C3-44A4-A268-2194CD424AF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312726884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232D4-EC56-49D3-B967-D972B5E5E2C1}"/>
              </a:ext>
            </a:extLst>
          </p:cNvPr>
          <p:cNvSpPr>
            <a:spLocks noGrp="1"/>
          </p:cNvSpPr>
          <p:nvPr>
            <p:ph type="dt" sz="half" idx="10"/>
          </p:nvPr>
        </p:nvSpPr>
        <p:spPr>
          <a:xfrm>
            <a:off x="541338" y="6401999"/>
            <a:ext cx="2206625" cy="369332"/>
          </a:xfrm>
          <a:prstGeom prst="rect">
            <a:avLst/>
          </a:prstGeom>
        </p:spPr>
        <p:txBody>
          <a:bodyPr/>
          <a:lstStyle/>
          <a:p>
            <a:r>
              <a:rPr lang="en-US"/>
              <a:t>20XX</a:t>
            </a:r>
            <a:endParaRPr lang="en-US" dirty="0"/>
          </a:p>
        </p:txBody>
      </p:sp>
      <p:sp>
        <p:nvSpPr>
          <p:cNvPr id="3" name="Footer Placeholder 2">
            <a:extLst>
              <a:ext uri="{FF2B5EF4-FFF2-40B4-BE49-F238E27FC236}">
                <a16:creationId xmlns:a16="http://schemas.microsoft.com/office/drawing/2014/main" id="{0B2C3171-136A-405F-B1CF-C0DAFAA21E41}"/>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76523E7E-BA29-40D2-BE24-10E7F705040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278012619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607EF-706F-47DD-B487-7C3E4EDE1945}"/>
              </a:ext>
            </a:extLst>
          </p:cNvPr>
          <p:cNvSpPr>
            <a:spLocks noGrp="1"/>
          </p:cNvSpPr>
          <p:nvPr>
            <p:ph type="title"/>
          </p:nvPr>
        </p:nvSpPr>
        <p:spPr>
          <a:xfrm>
            <a:off x="1071607" y="1011238"/>
            <a:ext cx="3906000" cy="1292400"/>
          </a:xfrm>
        </p:spPr>
        <p:txBody>
          <a:bodyPr anchor="t" anchorCtr="0">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8298442-7D9F-4D62-866B-FBA382F06C4C}"/>
              </a:ext>
            </a:extLst>
          </p:cNvPr>
          <p:cNvSpPr>
            <a:spLocks noGrp="1"/>
          </p:cNvSpPr>
          <p:nvPr>
            <p:ph idx="1"/>
          </p:nvPr>
        </p:nvSpPr>
        <p:spPr>
          <a:xfrm>
            <a:off x="5537200" y="955230"/>
            <a:ext cx="5583193" cy="4813745"/>
          </a:xfrm>
        </p:spPr>
        <p:txBody>
          <a:bodyPr/>
          <a:lstStyle>
            <a:lvl1pPr marL="0" indent="0">
              <a:lnSpc>
                <a:spcPct val="100000"/>
              </a:lnSpc>
              <a:buFontTx/>
              <a:buNone/>
              <a:defRPr sz="4800"/>
            </a:lvl1pPr>
            <a:lvl2pPr marL="0">
              <a:lnSpc>
                <a:spcPct val="100000"/>
              </a:lnSpc>
              <a:defRPr sz="4800"/>
            </a:lvl2pPr>
            <a:lvl3pPr marL="0" indent="0">
              <a:buNone/>
              <a:defRPr sz="2000"/>
            </a:lvl3pPr>
            <a:lvl4pPr marL="0">
              <a:defRPr sz="2000"/>
            </a:lvl4pPr>
            <a:lvl5pPr marL="360000">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67D1DB7-AC43-460E-B3C5-9F8B37D1B50A}"/>
              </a:ext>
            </a:extLst>
          </p:cNvPr>
          <p:cNvSpPr>
            <a:spLocks noGrp="1"/>
          </p:cNvSpPr>
          <p:nvPr>
            <p:ph type="body" sz="half" idx="2"/>
          </p:nvPr>
        </p:nvSpPr>
        <p:spPr>
          <a:xfrm>
            <a:off x="1079499" y="2664000"/>
            <a:ext cx="3905999" cy="3106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0C5DE9-6995-4F6E-AF64-6CE9A677971D}"/>
              </a:ext>
            </a:extLst>
          </p:cNvPr>
          <p:cNvSpPr>
            <a:spLocks noGrp="1"/>
          </p:cNvSpPr>
          <p:nvPr>
            <p:ph type="dt" sz="half" idx="10"/>
          </p:nvPr>
        </p:nvSpPr>
        <p:spPr>
          <a:xfrm>
            <a:off x="541338" y="6401999"/>
            <a:ext cx="2206625" cy="369332"/>
          </a:xfrm>
          <a:prstGeom prst="rect">
            <a:avLst/>
          </a:prstGeom>
        </p:spPr>
        <p:txBody>
          <a:bodyPr/>
          <a:lstStyle/>
          <a:p>
            <a:r>
              <a:rPr lang="en-US"/>
              <a:t>20XX</a:t>
            </a:r>
            <a:endParaRPr lang="en-US" dirty="0"/>
          </a:p>
        </p:txBody>
      </p:sp>
      <p:sp>
        <p:nvSpPr>
          <p:cNvPr id="6" name="Footer Placeholder 5">
            <a:extLst>
              <a:ext uri="{FF2B5EF4-FFF2-40B4-BE49-F238E27FC236}">
                <a16:creationId xmlns:a16="http://schemas.microsoft.com/office/drawing/2014/main" id="{388BC655-2B4D-48CA-90B9-740400332295}"/>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1314A7E0-1D83-4CE0-9FFE-3EEE2B3C27E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114334128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F7F85-950A-4BED-AE31-5C85DE4FA488}"/>
              </a:ext>
            </a:extLst>
          </p:cNvPr>
          <p:cNvSpPr>
            <a:spLocks noGrp="1"/>
          </p:cNvSpPr>
          <p:nvPr>
            <p:ph type="title"/>
          </p:nvPr>
        </p:nvSpPr>
        <p:spPr>
          <a:xfrm>
            <a:off x="1079501" y="1011238"/>
            <a:ext cx="3905250" cy="1292662"/>
          </a:xfrm>
        </p:spPr>
        <p:txBody>
          <a:bodyPr anchor="t"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813A008-3741-4305-8A06-C0D8404A32BB}"/>
              </a:ext>
            </a:extLst>
          </p:cNvPr>
          <p:cNvSpPr>
            <a:spLocks noGrp="1"/>
          </p:cNvSpPr>
          <p:nvPr>
            <p:ph type="pic" idx="1"/>
          </p:nvPr>
        </p:nvSpPr>
        <p:spPr>
          <a:xfrm>
            <a:off x="5537200" y="531813"/>
            <a:ext cx="6113812" cy="57848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F2ADC63-3365-4920-AF26-600F4D2EA579}"/>
              </a:ext>
            </a:extLst>
          </p:cNvPr>
          <p:cNvSpPr>
            <a:spLocks noGrp="1"/>
          </p:cNvSpPr>
          <p:nvPr>
            <p:ph type="body" sz="half" idx="2"/>
          </p:nvPr>
        </p:nvSpPr>
        <p:spPr>
          <a:xfrm>
            <a:off x="1079500" y="2663825"/>
            <a:ext cx="3905250" cy="310515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C161BE-EF8B-4F4D-8197-61442EBC46BD}"/>
              </a:ext>
            </a:extLst>
          </p:cNvPr>
          <p:cNvSpPr>
            <a:spLocks noGrp="1"/>
          </p:cNvSpPr>
          <p:nvPr>
            <p:ph type="dt" sz="half" idx="10"/>
          </p:nvPr>
        </p:nvSpPr>
        <p:spPr>
          <a:xfrm>
            <a:off x="541338" y="6401999"/>
            <a:ext cx="2206625" cy="369332"/>
          </a:xfrm>
          <a:prstGeom prst="rect">
            <a:avLst/>
          </a:prstGeom>
        </p:spPr>
        <p:txBody>
          <a:bodyPr/>
          <a:lstStyle/>
          <a:p>
            <a:r>
              <a:rPr lang="en-US"/>
              <a:t>20XX</a:t>
            </a:r>
            <a:endParaRPr lang="en-US" dirty="0"/>
          </a:p>
        </p:txBody>
      </p:sp>
      <p:sp>
        <p:nvSpPr>
          <p:cNvPr id="6" name="Footer Placeholder 5">
            <a:extLst>
              <a:ext uri="{FF2B5EF4-FFF2-40B4-BE49-F238E27FC236}">
                <a16:creationId xmlns:a16="http://schemas.microsoft.com/office/drawing/2014/main" id="{9FD37897-BFE5-414E-9334-53116988DC37}"/>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3F5BF024-9A20-4B80-976D-420DCCD1616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97393181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00152-D18D-4405-8FB2-5985831B57A0}"/>
              </a:ext>
            </a:extLst>
          </p:cNvPr>
          <p:cNvSpPr>
            <a:spLocks noGrp="1"/>
          </p:cNvSpPr>
          <p:nvPr>
            <p:ph type="title"/>
          </p:nvPr>
        </p:nvSpPr>
        <p:spPr>
          <a:xfrm>
            <a:off x="1079500" y="1011238"/>
            <a:ext cx="10026650" cy="655637"/>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2E92E1-0C4A-474E-8E29-8DB404101BA7}"/>
              </a:ext>
            </a:extLst>
          </p:cNvPr>
          <p:cNvSpPr>
            <a:spLocks noGrp="1"/>
          </p:cNvSpPr>
          <p:nvPr>
            <p:ph type="body" idx="1"/>
          </p:nvPr>
        </p:nvSpPr>
        <p:spPr>
          <a:xfrm>
            <a:off x="1079500" y="1790700"/>
            <a:ext cx="10026650" cy="3978275"/>
          </a:xfrm>
          <a:prstGeom prst="rect">
            <a:avLst/>
          </a:prstGeom>
        </p:spPr>
        <p:txBody>
          <a:bodyPr vert="horz" lIns="0" tIns="0" rIns="0" bIns="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122E245-B48B-4526-8D2D-9475E64B0624}"/>
              </a:ext>
            </a:extLst>
          </p:cNvPr>
          <p:cNvSpPr>
            <a:spLocks noGrp="1"/>
          </p:cNvSpPr>
          <p:nvPr>
            <p:ph type="dt" sz="half" idx="2"/>
          </p:nvPr>
        </p:nvSpPr>
        <p:spPr>
          <a:xfrm>
            <a:off x="541338" y="6401999"/>
            <a:ext cx="2206625" cy="369332"/>
          </a:xfrm>
          <a:prstGeom prst="rect">
            <a:avLst/>
          </a:prstGeom>
        </p:spPr>
        <p:txBody>
          <a:bodyPr vert="horz" lIns="0" tIns="0" rIns="0" bIns="0" rtlCol="0" anchor="ctr">
            <a:normAutofit/>
          </a:bodyPr>
          <a:lstStyle>
            <a:lvl1pPr algn="l">
              <a:defRPr sz="1000" cap="all" spc="300" baseline="0">
                <a:solidFill>
                  <a:schemeClr val="tx1">
                    <a:alpha val="70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C2A0FE5C-A494-40F2-A357-786AFFA6318E}"/>
              </a:ext>
            </a:extLst>
          </p:cNvPr>
          <p:cNvSpPr>
            <a:spLocks noGrp="1"/>
          </p:cNvSpPr>
          <p:nvPr>
            <p:ph type="ftr" sz="quarter" idx="3"/>
          </p:nvPr>
        </p:nvSpPr>
        <p:spPr>
          <a:xfrm>
            <a:off x="3308350" y="6401999"/>
            <a:ext cx="5575300" cy="369332"/>
          </a:xfrm>
          <a:prstGeom prst="rect">
            <a:avLst/>
          </a:prstGeom>
        </p:spPr>
        <p:txBody>
          <a:bodyPr vert="horz" lIns="0" tIns="0" rIns="0" bIns="0" rtlCol="0" anchor="ctr">
            <a:normAutofit/>
          </a:bodyPr>
          <a:lstStyle>
            <a:lvl1pPr algn="ctr">
              <a:defRPr sz="1000" cap="all" spc="300" baseline="0">
                <a:solidFill>
                  <a:schemeClr val="tx1">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504686A1-EDE2-44D9-A671-F708A6F883D7}"/>
              </a:ext>
            </a:extLst>
          </p:cNvPr>
          <p:cNvSpPr>
            <a:spLocks noGrp="1"/>
          </p:cNvSpPr>
          <p:nvPr>
            <p:ph type="sldNum" sz="quarter" idx="4"/>
          </p:nvPr>
        </p:nvSpPr>
        <p:spPr>
          <a:xfrm>
            <a:off x="9442800" y="6401999"/>
            <a:ext cx="2208212" cy="369332"/>
          </a:xfrm>
          <a:prstGeom prst="rect">
            <a:avLst/>
          </a:prstGeom>
        </p:spPr>
        <p:txBody>
          <a:bodyPr vert="horz" lIns="0" tIns="0" rIns="0" bIns="0" rtlCol="0" anchor="ctr">
            <a:normAutofit/>
          </a:bodyPr>
          <a:lstStyle>
            <a:lvl1pPr algn="r">
              <a:defRPr sz="1000" cap="all" spc="300" baseline="0">
                <a:solidFill>
                  <a:schemeClr val="tx1">
                    <a:alpha val="70000"/>
                  </a:schemeClr>
                </a:solidFill>
              </a:defRPr>
            </a:lvl1p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2488841541"/>
      </p:ext>
    </p:extLst>
  </p:cSld>
  <p:clrMap bg1="dk1" tx1="lt1" bg2="dk2" tx2="lt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4" r:id="rId20"/>
    <p:sldLayoutId id="2147483726" r:id="rId21"/>
  </p:sldLayoutIdLst>
  <p:hf sldNum="0" hdr="0" ftr="0" dt="0"/>
  <p:txStyles>
    <p:title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p:titleStyle>
    <p:body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19">
          <p15:clr>
            <a:srgbClr val="5ACBF0"/>
          </p15:clr>
        </p15:guide>
        <p15:guide id="2" pos="1731">
          <p15:clr>
            <a:srgbClr val="5ACBF0"/>
          </p15:clr>
        </p15:guide>
        <p15:guide id="3" pos="3140">
          <p15:clr>
            <a:srgbClr val="5ACBF0"/>
          </p15:clr>
        </p15:guide>
        <p15:guide id="4" pos="3488">
          <p15:clr>
            <a:srgbClr val="5ACBF0"/>
          </p15:clr>
        </p15:guide>
        <p15:guide id="5" pos="2788">
          <p15:clr>
            <a:srgbClr val="5ACBF0"/>
          </p15:clr>
        </p15:guide>
        <p15:guide id="6" pos="2434">
          <p15:clr>
            <a:srgbClr val="5ACBF0"/>
          </p15:clr>
        </p15:guide>
        <p15:guide id="7" pos="2084">
          <p15:clr>
            <a:srgbClr val="5ACBF0"/>
          </p15:clr>
        </p15:guide>
        <p15:guide id="8" pos="341">
          <p15:clr>
            <a:srgbClr val="F26B43"/>
          </p15:clr>
        </p15:guide>
        <p15:guide id="9" pos="1384">
          <p15:clr>
            <a:srgbClr val="5ACBF0"/>
          </p15:clr>
        </p15:guide>
        <p15:guide id="10" pos="1032">
          <p15:clr>
            <a:srgbClr val="5ACBF0"/>
          </p15:clr>
        </p15:guide>
        <p15:guide id="11" pos="680">
          <p15:clr>
            <a:srgbClr val="FDE53C"/>
          </p15:clr>
        </p15:guide>
        <p15:guide id="12" pos="4192">
          <p15:clr>
            <a:srgbClr val="5ACBF0"/>
          </p15:clr>
        </p15:guide>
        <p15:guide id="13" pos="4543">
          <p15:clr>
            <a:srgbClr val="5ACBF0"/>
          </p15:clr>
        </p15:guide>
        <p15:guide id="14" pos="4892">
          <p15:clr>
            <a:srgbClr val="5ACBF0"/>
          </p15:clr>
        </p15:guide>
        <p15:guide id="15" pos="5244">
          <p15:clr>
            <a:srgbClr val="5ACBF0"/>
          </p15:clr>
        </p15:guide>
        <p15:guide id="16" pos="5596">
          <p15:clr>
            <a:srgbClr val="5ACBF0"/>
          </p15:clr>
        </p15:guide>
        <p15:guide id="17" pos="5948">
          <p15:clr>
            <a:srgbClr val="5ACBF0"/>
          </p15:clr>
        </p15:guide>
        <p15:guide id="18" pos="6296">
          <p15:clr>
            <a:srgbClr val="5ACBF0"/>
          </p15:clr>
        </p15:guide>
        <p15:guide id="19" pos="6648">
          <p15:clr>
            <a:srgbClr val="5ACBF0"/>
          </p15:clr>
        </p15:guide>
        <p15:guide id="20" pos="6996">
          <p15:clr>
            <a:srgbClr val="FDE53C"/>
          </p15:clr>
        </p15:guide>
        <p15:guide id="21" orient="horz" pos="335">
          <p15:clr>
            <a:srgbClr val="F26B43"/>
          </p15:clr>
        </p15:guide>
        <p15:guide id="22" orient="horz" pos="680">
          <p15:clr>
            <a:srgbClr val="FDE53C"/>
          </p15:clr>
        </p15:guide>
        <p15:guide id="23" orient="horz" pos="1050">
          <p15:clr>
            <a:srgbClr val="5ACBF0"/>
          </p15:clr>
        </p15:guide>
        <p15:guide id="24" orient="horz" pos="1791">
          <p15:clr>
            <a:srgbClr val="5ACBF0"/>
          </p15:clr>
        </p15:guide>
        <p15:guide id="26" orient="horz" pos="2530">
          <p15:clr>
            <a:srgbClr val="5ACBF0"/>
          </p15:clr>
        </p15:guide>
        <p15:guide id="27" orient="horz" pos="2899">
          <p15:clr>
            <a:srgbClr val="5ACBF0"/>
          </p15:clr>
        </p15:guide>
        <p15:guide id="28" orient="horz" pos="3268">
          <p15:clr>
            <a:srgbClr val="5ACBF0"/>
          </p15:clr>
        </p15:guide>
        <p15:guide id="29" orient="horz" pos="3634">
          <p15:clr>
            <a:srgbClr val="FDE53C"/>
          </p15:clr>
        </p15:guide>
        <p15:guide id="30" orient="horz" pos="3979">
          <p15:clr>
            <a:srgbClr val="F26B43"/>
          </p15:clr>
        </p15:guide>
        <p15:guide id="31" orient="horz" pos="2160">
          <p15:clr>
            <a:srgbClr val="FDE53C"/>
          </p15:clr>
        </p15:guide>
        <p15:guide id="32" pos="7340">
          <p15:clr>
            <a:srgbClr val="F26B43"/>
          </p15:clr>
        </p15:guide>
        <p15:guide id="33" pos="3840">
          <p15:clr>
            <a:srgbClr val="FDE53C"/>
          </p15:clr>
        </p15:guide>
        <p15:guide id="34" orient="horz" pos="637">
          <p15:clr>
            <a:srgbClr val="C35EA4"/>
          </p15:clr>
        </p15:guide>
        <p15:guide id="35" orient="horz" pos="1128">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1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2.png"/><Relationship Id="rId5" Type="http://schemas.openxmlformats.org/officeDocument/2006/relationships/customXml" Target="../ink/ink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8" Type="http://schemas.openxmlformats.org/officeDocument/2006/relationships/customXml" Target="../ink/ink8.xml"/><Relationship Id="rId13" Type="http://schemas.openxmlformats.org/officeDocument/2006/relationships/diagramColors" Target="../diagrams/colors1.xml"/><Relationship Id="rId3" Type="http://schemas.openxmlformats.org/officeDocument/2006/relationships/customXml" Target="../ink/ink4.xml"/><Relationship Id="rId7" Type="http://schemas.openxmlformats.org/officeDocument/2006/relationships/customXml" Target="../ink/ink7.xml"/><Relationship Id="rId12"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customXml" Target="../ink/ink6.xml"/><Relationship Id="rId11" Type="http://schemas.openxmlformats.org/officeDocument/2006/relationships/diagramLayout" Target="../diagrams/layout1.xml"/><Relationship Id="rId5" Type="http://schemas.openxmlformats.org/officeDocument/2006/relationships/customXml" Target="../ink/ink5.xml"/><Relationship Id="rId10" Type="http://schemas.openxmlformats.org/officeDocument/2006/relationships/diagramData" Target="../diagrams/data1.xml"/><Relationship Id="rId4" Type="http://schemas.openxmlformats.org/officeDocument/2006/relationships/image" Target="../media/image4.png"/><Relationship Id="rId9" Type="http://schemas.openxmlformats.org/officeDocument/2006/relationships/image" Target="../media/image5.png"/><Relationship Id="rId14" Type="http://schemas.microsoft.com/office/2007/relationships/diagramDrawing" Target="../diagrams/drawing1.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2" Type="http://schemas.openxmlformats.org/officeDocument/2006/relationships/diagramData" Target="../diagrams/data6.xml"/><Relationship Id="rId1" Type="http://schemas.openxmlformats.org/officeDocument/2006/relationships/slideLayout" Target="../slideLayouts/slideLayout17.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44.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diagramLayout" Target="../diagrams/layout8.xml"/><Relationship Id="rId7" Type="http://schemas.openxmlformats.org/officeDocument/2006/relationships/diagramData" Target="../diagrams/data9.xml"/><Relationship Id="rId2" Type="http://schemas.openxmlformats.org/officeDocument/2006/relationships/diagramData" Target="../diagrams/data8.xml"/><Relationship Id="rId1" Type="http://schemas.openxmlformats.org/officeDocument/2006/relationships/slideLayout" Target="../slideLayouts/slideLayout17.xml"/><Relationship Id="rId6" Type="http://schemas.microsoft.com/office/2007/relationships/diagramDrawing" Target="../diagrams/drawing8.xml"/><Relationship Id="rId11" Type="http://schemas.microsoft.com/office/2007/relationships/diagramDrawing" Target="../diagrams/drawing9.xml"/><Relationship Id="rId5" Type="http://schemas.openxmlformats.org/officeDocument/2006/relationships/diagramColors" Target="../diagrams/colors8.xml"/><Relationship Id="rId10" Type="http://schemas.openxmlformats.org/officeDocument/2006/relationships/diagramColors" Target="../diagrams/colors9.xml"/><Relationship Id="rId4" Type="http://schemas.openxmlformats.org/officeDocument/2006/relationships/diagramQuickStyle" Target="../diagrams/quickStyle8.xml"/><Relationship Id="rId9" Type="http://schemas.openxmlformats.org/officeDocument/2006/relationships/diagramQuickStyle" Target="../diagrams/quickStyle9.xml"/></Relationships>
</file>

<file path=ppt/slides/_rels/slide45.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diagramLayout" Target="../diagrams/layout10.xml"/><Relationship Id="rId7" Type="http://schemas.openxmlformats.org/officeDocument/2006/relationships/diagramData" Target="../diagrams/data11.xml"/><Relationship Id="rId2" Type="http://schemas.openxmlformats.org/officeDocument/2006/relationships/diagramData" Target="../diagrams/data10.xml"/><Relationship Id="rId1" Type="http://schemas.openxmlformats.org/officeDocument/2006/relationships/slideLayout" Target="../slideLayouts/slideLayout17.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17.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7.xml"/><Relationship Id="rId5" Type="http://schemas.openxmlformats.org/officeDocument/2006/relationships/image" Target="../media/image62.svg"/><Relationship Id="rId4" Type="http://schemas.openxmlformats.org/officeDocument/2006/relationships/image" Target="../media/image61.png"/></Relationships>
</file>

<file path=ppt/slides/_rels/slide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7.xml"/><Relationship Id="rId5" Type="http://schemas.openxmlformats.org/officeDocument/2006/relationships/image" Target="../media/image72.svg"/><Relationship Id="rId4" Type="http://schemas.openxmlformats.org/officeDocument/2006/relationships/image" Target="../media/image71.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381C4-F52E-F586-1465-77001CB91EEC}"/>
              </a:ext>
            </a:extLst>
          </p:cNvPr>
          <p:cNvSpPr>
            <a:spLocks noGrp="1"/>
          </p:cNvSpPr>
          <p:nvPr>
            <p:ph type="ctrTitle"/>
          </p:nvPr>
        </p:nvSpPr>
        <p:spPr/>
        <p:txBody>
          <a:bodyPr/>
          <a:lstStyle/>
          <a:p>
            <a:r>
              <a:rPr lang="en-US" dirty="0"/>
              <a:t>Student Database Management system</a:t>
            </a:r>
          </a:p>
        </p:txBody>
      </p:sp>
      <p:sp>
        <p:nvSpPr>
          <p:cNvPr id="3" name="TextBox 2">
            <a:extLst>
              <a:ext uri="{FF2B5EF4-FFF2-40B4-BE49-F238E27FC236}">
                <a16:creationId xmlns:a16="http://schemas.microsoft.com/office/drawing/2014/main" id="{770F6C76-EDAA-A45A-3C13-297644F14AA1}"/>
              </a:ext>
            </a:extLst>
          </p:cNvPr>
          <p:cNvSpPr txBox="1"/>
          <p:nvPr/>
        </p:nvSpPr>
        <p:spPr>
          <a:xfrm>
            <a:off x="835742" y="4375355"/>
            <a:ext cx="4748981" cy="1200329"/>
          </a:xfrm>
          <a:prstGeom prst="rect">
            <a:avLst/>
          </a:prstGeom>
          <a:noFill/>
        </p:spPr>
        <p:txBody>
          <a:bodyPr wrap="square" rtlCol="0">
            <a:spAutoFit/>
          </a:bodyPr>
          <a:lstStyle/>
          <a:p>
            <a:r>
              <a:rPr lang="en-US" dirty="0"/>
              <a:t>Team Members : </a:t>
            </a:r>
          </a:p>
          <a:p>
            <a:pPr marL="285750" indent="-285750">
              <a:buFont typeface="Arial" panose="020B0604020202020204" pitchFamily="34" charset="0"/>
              <a:buChar char="•"/>
            </a:pPr>
            <a:r>
              <a:rPr lang="en-US" dirty="0"/>
              <a:t>Dharanesh P – CB.EN.U4CCE23009</a:t>
            </a:r>
          </a:p>
          <a:p>
            <a:pPr marL="285750" indent="-285750">
              <a:buFont typeface="Arial" panose="020B0604020202020204" pitchFamily="34" charset="0"/>
              <a:buChar char="•"/>
            </a:pPr>
            <a:r>
              <a:rPr lang="en-US" dirty="0"/>
              <a:t>Jayanth C R – CB.EN.U4CCE23018</a:t>
            </a:r>
          </a:p>
          <a:p>
            <a:pPr marL="285750" indent="-285750">
              <a:buFont typeface="Arial" panose="020B0604020202020204" pitchFamily="34" charset="0"/>
              <a:buChar char="•"/>
            </a:pPr>
            <a:r>
              <a:rPr lang="en-US" dirty="0"/>
              <a:t>K B Vishal – CB.EN.U4CCE23019</a:t>
            </a:r>
            <a:endParaRPr lang="en-IN" dirty="0"/>
          </a:p>
        </p:txBody>
      </p:sp>
    </p:spTree>
    <p:extLst>
      <p:ext uri="{BB962C8B-B14F-4D97-AF65-F5344CB8AC3E}">
        <p14:creationId xmlns:p14="http://schemas.microsoft.com/office/powerpoint/2010/main" val="2420619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34311A-C8CA-7995-9AA0-4929F1797A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0C1D84A-0D61-43DC-AB4B-4AF4D2BCE336}"/>
              </a:ext>
            </a:extLst>
          </p:cNvPr>
          <p:cNvSpPr>
            <a:spLocks noGrp="1"/>
          </p:cNvSpPr>
          <p:nvPr>
            <p:ph type="title"/>
          </p:nvPr>
        </p:nvSpPr>
        <p:spPr/>
        <p:txBody>
          <a:bodyPr/>
          <a:lstStyle/>
          <a:p>
            <a:r>
              <a:rPr lang="en-US" dirty="0"/>
              <a:t>4.Intregrating and testing</a:t>
            </a:r>
          </a:p>
        </p:txBody>
      </p:sp>
      <p:sp>
        <p:nvSpPr>
          <p:cNvPr id="15" name="Content Placeholder 14">
            <a:extLst>
              <a:ext uri="{FF2B5EF4-FFF2-40B4-BE49-F238E27FC236}">
                <a16:creationId xmlns:a16="http://schemas.microsoft.com/office/drawing/2014/main" id="{1E1171F7-DDEC-9CB4-13D5-A3417E7D0D6A}"/>
              </a:ext>
            </a:extLst>
          </p:cNvPr>
          <p:cNvSpPr>
            <a:spLocks noGrp="1"/>
          </p:cNvSpPr>
          <p:nvPr>
            <p:ph idx="1"/>
          </p:nvPr>
        </p:nvSpPr>
        <p:spPr/>
        <p:txBody>
          <a:bodyPr/>
          <a:lstStyle/>
          <a:p>
            <a:pPr marL="285750" indent="-285750" algn="just">
              <a:buFont typeface="Arial" panose="020B0604020202020204" pitchFamily="34" charset="0"/>
              <a:buChar char="•"/>
            </a:pPr>
            <a:r>
              <a:rPr lang="en-US" dirty="0"/>
              <a:t>Integrated the frontend, backend, and database modules on a local server using XAMPP.</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Conducted unit testing, integration testing, and user acceptance testing to ensure system functionality, data accuracy, and secure role-based access.</a:t>
            </a:r>
          </a:p>
        </p:txBody>
      </p:sp>
      <p:pic>
        <p:nvPicPr>
          <p:cNvPr id="5" name="Picture Placeholder 4">
            <a:extLst>
              <a:ext uri="{FF2B5EF4-FFF2-40B4-BE49-F238E27FC236}">
                <a16:creationId xmlns:a16="http://schemas.microsoft.com/office/drawing/2014/main" id="{5E1D8797-8CAE-1BDD-BAC1-64662E022F78}"/>
              </a:ext>
            </a:extLst>
          </p:cNvPr>
          <p:cNvPicPr>
            <a:picLocks noGrp="1" noChangeAspect="1"/>
          </p:cNvPicPr>
          <p:nvPr>
            <p:ph type="pic" sz="quarter" idx="13"/>
          </p:nvPr>
        </p:nvPicPr>
        <p:blipFill>
          <a:blip r:embed="rId3"/>
          <a:srcRect l="27825" r="27825"/>
          <a:stretch/>
        </p:blipFill>
        <p:spPr>
          <a:xfrm>
            <a:off x="0" y="0"/>
            <a:ext cx="4805680" cy="6858000"/>
          </a:xfrm>
        </p:spPr>
      </p:pic>
    </p:spTree>
    <p:extLst>
      <p:ext uri="{BB962C8B-B14F-4D97-AF65-F5344CB8AC3E}">
        <p14:creationId xmlns:p14="http://schemas.microsoft.com/office/powerpoint/2010/main" val="4021615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D8B6D8-01FD-251C-10ED-EF9AA5A2C19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540CD7E-C9E7-A001-E453-D9B71684A05E}"/>
              </a:ext>
            </a:extLst>
          </p:cNvPr>
          <p:cNvSpPr>
            <a:spLocks noGrp="1"/>
          </p:cNvSpPr>
          <p:nvPr>
            <p:ph type="title"/>
          </p:nvPr>
        </p:nvSpPr>
        <p:spPr/>
        <p:txBody>
          <a:bodyPr/>
          <a:lstStyle/>
          <a:p>
            <a:r>
              <a:rPr lang="en-US" dirty="0"/>
              <a:t>5.Deployment and documentation</a:t>
            </a:r>
          </a:p>
        </p:txBody>
      </p:sp>
      <p:sp>
        <p:nvSpPr>
          <p:cNvPr id="15" name="Content Placeholder 14">
            <a:extLst>
              <a:ext uri="{FF2B5EF4-FFF2-40B4-BE49-F238E27FC236}">
                <a16:creationId xmlns:a16="http://schemas.microsoft.com/office/drawing/2014/main" id="{B345DD79-0B6A-1AD6-5671-F16F19153BFE}"/>
              </a:ext>
            </a:extLst>
          </p:cNvPr>
          <p:cNvSpPr>
            <a:spLocks noGrp="1"/>
          </p:cNvSpPr>
          <p:nvPr>
            <p:ph idx="1"/>
          </p:nvPr>
        </p:nvSpPr>
        <p:spPr/>
        <p:txBody>
          <a:bodyPr/>
          <a:lstStyle/>
          <a:p>
            <a:pPr>
              <a:buFont typeface="Arial" panose="020B0604020202020204" pitchFamily="34" charset="0"/>
              <a:buChar char="•"/>
            </a:pPr>
            <a:r>
              <a:rPr lang="en-US" dirty="0"/>
              <a:t>Deployed the system on a local environment for demonstration.</a:t>
            </a:r>
          </a:p>
          <a:p>
            <a:pPr>
              <a:buFont typeface="Arial" panose="020B0604020202020204" pitchFamily="34" charset="0"/>
              <a:buChar char="•"/>
            </a:pPr>
            <a:r>
              <a:rPr lang="en-US" dirty="0"/>
              <a:t>Prepared necessary technical documentation, including user guides and system manuals, to support future use and maintenance.</a:t>
            </a:r>
          </a:p>
          <a:p>
            <a:pPr>
              <a:buFont typeface="Arial" panose="020B0604020202020204" pitchFamily="34" charset="0"/>
              <a:buChar char="•"/>
            </a:pPr>
            <a:r>
              <a:rPr lang="en-IN" dirty="0">
                <a:effectLst/>
                <a:ea typeface="Calibri" panose="020F0502020204030204" pitchFamily="34" charset="0"/>
              </a:rPr>
              <a:t>Ensure secure access and backup mechanisms.</a:t>
            </a:r>
            <a:endParaRPr lang="en-AE" dirty="0">
              <a:effectLst/>
              <a:ea typeface="Calibri" panose="020F0502020204030204" pitchFamily="34" charset="0"/>
            </a:endParaRPr>
          </a:p>
          <a:p>
            <a:endParaRPr lang="en-US" dirty="0"/>
          </a:p>
          <a:p>
            <a:endParaRPr lang="en-US" dirty="0"/>
          </a:p>
        </p:txBody>
      </p:sp>
      <p:pic>
        <p:nvPicPr>
          <p:cNvPr id="5" name="Picture Placeholder 4">
            <a:extLst>
              <a:ext uri="{FF2B5EF4-FFF2-40B4-BE49-F238E27FC236}">
                <a16:creationId xmlns:a16="http://schemas.microsoft.com/office/drawing/2014/main" id="{040C4A0F-F518-ACF5-388D-2D819CBFC9D5}"/>
              </a:ext>
            </a:extLst>
          </p:cNvPr>
          <p:cNvPicPr>
            <a:picLocks noGrp="1" noChangeAspect="1"/>
          </p:cNvPicPr>
          <p:nvPr>
            <p:ph type="pic" sz="quarter" idx="13"/>
          </p:nvPr>
        </p:nvPicPr>
        <p:blipFill>
          <a:blip r:embed="rId3"/>
          <a:srcRect l="5478" r="154"/>
          <a:stretch/>
        </p:blipFill>
        <p:spPr>
          <a:xfrm>
            <a:off x="0" y="0"/>
            <a:ext cx="4824000" cy="6858000"/>
          </a:xfrm>
        </p:spPr>
      </p:pic>
    </p:spTree>
    <p:extLst>
      <p:ext uri="{BB962C8B-B14F-4D97-AF65-F5344CB8AC3E}">
        <p14:creationId xmlns:p14="http://schemas.microsoft.com/office/powerpoint/2010/main" val="3693048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6972B-7593-406F-DC62-C87D24A977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DDA608-C147-EAC4-2741-947EB24B8344}"/>
              </a:ext>
            </a:extLst>
          </p:cNvPr>
          <p:cNvSpPr>
            <a:spLocks noGrp="1"/>
          </p:cNvSpPr>
          <p:nvPr>
            <p:ph type="ctrTitle"/>
          </p:nvPr>
        </p:nvSpPr>
        <p:spPr/>
        <p:txBody>
          <a:bodyPr>
            <a:normAutofit/>
          </a:bodyPr>
          <a:lstStyle/>
          <a:p>
            <a:r>
              <a:rPr lang="en-US" sz="3600" dirty="0"/>
              <a:t>Database design</a:t>
            </a:r>
          </a:p>
        </p:txBody>
      </p:sp>
    </p:spTree>
    <p:extLst>
      <p:ext uri="{BB962C8B-B14F-4D97-AF65-F5344CB8AC3E}">
        <p14:creationId xmlns:p14="http://schemas.microsoft.com/office/powerpoint/2010/main" val="37941774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230E4F-7BB9-6EC8-7CE3-CE447074B76E}"/>
              </a:ext>
            </a:extLst>
          </p:cNvPr>
          <p:cNvSpPr/>
          <p:nvPr/>
        </p:nvSpPr>
        <p:spPr>
          <a:xfrm>
            <a:off x="5817870" y="2036445"/>
            <a:ext cx="541020" cy="45719"/>
          </a:xfrm>
          <a:prstGeom prst="rect">
            <a:avLst/>
          </a:prstGeom>
          <a:solidFill>
            <a:srgbClr val="732124"/>
          </a:solidFill>
          <a:ln>
            <a:solidFill>
              <a:srgbClr val="7321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D45433AE-FFA2-58DB-B0CF-3CDAE10A4091}"/>
              </a:ext>
            </a:extLst>
          </p:cNvPr>
          <p:cNvSpPr txBox="1"/>
          <p:nvPr/>
        </p:nvSpPr>
        <p:spPr>
          <a:xfrm>
            <a:off x="203200" y="0"/>
            <a:ext cx="8473440" cy="523220"/>
          </a:xfrm>
          <a:prstGeom prst="rect">
            <a:avLst/>
          </a:prstGeom>
          <a:noFill/>
        </p:spPr>
        <p:txBody>
          <a:bodyPr wrap="square" rtlCol="0">
            <a:spAutoFit/>
          </a:bodyPr>
          <a:lstStyle/>
          <a:p>
            <a:r>
              <a:rPr lang="en-IN" sz="2800" dirty="0">
                <a:latin typeface="+mj-lt"/>
              </a:rPr>
              <a:t>TABLES AND ATTRIBUTES</a:t>
            </a:r>
          </a:p>
        </p:txBody>
      </p:sp>
      <p:graphicFrame>
        <p:nvGraphicFramePr>
          <p:cNvPr id="12" name="Diagram 11">
            <a:extLst>
              <a:ext uri="{FF2B5EF4-FFF2-40B4-BE49-F238E27FC236}">
                <a16:creationId xmlns:a16="http://schemas.microsoft.com/office/drawing/2014/main" id="{93035328-02E4-C040-4F95-6C9AB14579DA}"/>
              </a:ext>
            </a:extLst>
          </p:cNvPr>
          <p:cNvGraphicFramePr/>
          <p:nvPr>
            <p:extLst>
              <p:ext uri="{D42A27DB-BD31-4B8C-83A1-F6EECF244321}">
                <p14:modId xmlns:p14="http://schemas.microsoft.com/office/powerpoint/2010/main" val="4183579130"/>
              </p:ext>
            </p:extLst>
          </p:nvPr>
        </p:nvGraphicFramePr>
        <p:xfrm>
          <a:off x="579120" y="599441"/>
          <a:ext cx="11033760" cy="565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35863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2676D-8D53-E55F-59A8-132F68448439}"/>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8527EF56-76A1-6466-5DB0-4E6C612B1560}"/>
              </a:ext>
            </a:extLst>
          </p:cNvPr>
          <p:cNvSpPr/>
          <p:nvPr/>
        </p:nvSpPr>
        <p:spPr>
          <a:xfrm>
            <a:off x="5817870" y="2036445"/>
            <a:ext cx="541020" cy="45719"/>
          </a:xfrm>
          <a:prstGeom prst="rect">
            <a:avLst/>
          </a:prstGeom>
          <a:solidFill>
            <a:srgbClr val="732124"/>
          </a:solidFill>
          <a:ln>
            <a:solidFill>
              <a:srgbClr val="7321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DD12C8AA-6729-8DA7-F42E-F9DC00D219F2}"/>
              </a:ext>
            </a:extLst>
          </p:cNvPr>
          <p:cNvSpPr txBox="1"/>
          <p:nvPr/>
        </p:nvSpPr>
        <p:spPr>
          <a:xfrm>
            <a:off x="0" y="0"/>
            <a:ext cx="8473440" cy="523220"/>
          </a:xfrm>
          <a:prstGeom prst="rect">
            <a:avLst/>
          </a:prstGeom>
          <a:noFill/>
        </p:spPr>
        <p:txBody>
          <a:bodyPr wrap="square" rtlCol="0">
            <a:spAutoFit/>
          </a:bodyPr>
          <a:lstStyle/>
          <a:p>
            <a:r>
              <a:rPr lang="en-IN" sz="2800" dirty="0">
                <a:latin typeface="+mj-lt"/>
              </a:rPr>
              <a:t>RELATIONSHIP BETWEEN TABLES</a:t>
            </a:r>
          </a:p>
        </p:txBody>
      </p:sp>
      <p:sp>
        <p:nvSpPr>
          <p:cNvPr id="2" name="TextBox 1">
            <a:extLst>
              <a:ext uri="{FF2B5EF4-FFF2-40B4-BE49-F238E27FC236}">
                <a16:creationId xmlns:a16="http://schemas.microsoft.com/office/drawing/2014/main" id="{3AF9A9CC-633F-3FF5-8E2B-EC4BFDB90FAE}"/>
              </a:ext>
            </a:extLst>
          </p:cNvPr>
          <p:cNvSpPr txBox="1"/>
          <p:nvPr/>
        </p:nvSpPr>
        <p:spPr>
          <a:xfrm>
            <a:off x="619760" y="629920"/>
            <a:ext cx="10993120" cy="646331"/>
          </a:xfrm>
          <a:prstGeom prst="rect">
            <a:avLst/>
          </a:prstGeom>
          <a:noFill/>
        </p:spPr>
        <p:txBody>
          <a:bodyPr wrap="square" rtlCol="0">
            <a:spAutoFit/>
          </a:bodyPr>
          <a:lstStyle/>
          <a:p>
            <a:r>
              <a:rPr lang="en-US" dirty="0"/>
              <a:t>The system is built on a relational database structure where multiple entities are interconnected to ensure data consistency and integrity.</a:t>
            </a:r>
            <a:endParaRPr lang="en-IN" dirty="0"/>
          </a:p>
        </p:txBody>
      </p:sp>
      <p:graphicFrame>
        <p:nvGraphicFramePr>
          <p:cNvPr id="7" name="Diagram 6">
            <a:extLst>
              <a:ext uri="{FF2B5EF4-FFF2-40B4-BE49-F238E27FC236}">
                <a16:creationId xmlns:a16="http://schemas.microsoft.com/office/drawing/2014/main" id="{2C57C714-7969-5468-8345-7DCB81E5A311}"/>
              </a:ext>
            </a:extLst>
          </p:cNvPr>
          <p:cNvGraphicFramePr/>
          <p:nvPr>
            <p:extLst>
              <p:ext uri="{D42A27DB-BD31-4B8C-83A1-F6EECF244321}">
                <p14:modId xmlns:p14="http://schemas.microsoft.com/office/powerpoint/2010/main" val="2876851154"/>
              </p:ext>
            </p:extLst>
          </p:nvPr>
        </p:nvGraphicFramePr>
        <p:xfrm>
          <a:off x="619760" y="1276251"/>
          <a:ext cx="10908000" cy="496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44973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F31895-76BA-81B7-5648-5D1A25E02F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79B9F0-EEAD-236D-157B-7478F98F6D19}"/>
              </a:ext>
            </a:extLst>
          </p:cNvPr>
          <p:cNvSpPr>
            <a:spLocks noGrp="1"/>
          </p:cNvSpPr>
          <p:nvPr>
            <p:ph type="ctrTitle"/>
          </p:nvPr>
        </p:nvSpPr>
        <p:spPr/>
        <p:txBody>
          <a:bodyPr>
            <a:normAutofit/>
          </a:bodyPr>
          <a:lstStyle/>
          <a:p>
            <a:r>
              <a:rPr lang="en-US" sz="3600" dirty="0"/>
              <a:t>System design</a:t>
            </a:r>
          </a:p>
        </p:txBody>
      </p:sp>
    </p:spTree>
    <p:extLst>
      <p:ext uri="{BB962C8B-B14F-4D97-AF65-F5344CB8AC3E}">
        <p14:creationId xmlns:p14="http://schemas.microsoft.com/office/powerpoint/2010/main" val="4084902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94FCC-4D37-C918-7D67-0B2C9E04C6D3}"/>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98DE7705-A6FC-B3AD-059C-275994C2C562}"/>
              </a:ext>
            </a:extLst>
          </p:cNvPr>
          <p:cNvSpPr/>
          <p:nvPr/>
        </p:nvSpPr>
        <p:spPr>
          <a:xfrm>
            <a:off x="5817870" y="2036445"/>
            <a:ext cx="541020" cy="45719"/>
          </a:xfrm>
          <a:prstGeom prst="rect">
            <a:avLst/>
          </a:prstGeom>
          <a:solidFill>
            <a:srgbClr val="732124"/>
          </a:solidFill>
          <a:ln>
            <a:solidFill>
              <a:srgbClr val="7321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42F68DEB-B380-259F-048A-BCD8EF8652B4}"/>
              </a:ext>
            </a:extLst>
          </p:cNvPr>
          <p:cNvSpPr txBox="1"/>
          <p:nvPr/>
        </p:nvSpPr>
        <p:spPr>
          <a:xfrm>
            <a:off x="550607" y="658761"/>
            <a:ext cx="8473440" cy="523220"/>
          </a:xfrm>
          <a:prstGeom prst="rect">
            <a:avLst/>
          </a:prstGeom>
          <a:noFill/>
        </p:spPr>
        <p:txBody>
          <a:bodyPr wrap="square" rtlCol="0">
            <a:spAutoFit/>
          </a:bodyPr>
          <a:lstStyle/>
          <a:p>
            <a:r>
              <a:rPr lang="en-IN" sz="2800" dirty="0">
                <a:latin typeface="+mj-lt"/>
              </a:rPr>
              <a:t>SYSTEM DESIGN</a:t>
            </a:r>
          </a:p>
        </p:txBody>
      </p:sp>
      <p:sp>
        <p:nvSpPr>
          <p:cNvPr id="3" name="TextBox 2">
            <a:extLst>
              <a:ext uri="{FF2B5EF4-FFF2-40B4-BE49-F238E27FC236}">
                <a16:creationId xmlns:a16="http://schemas.microsoft.com/office/drawing/2014/main" id="{787185A5-E862-1FC0-79CE-B1C62B3A922F}"/>
              </a:ext>
            </a:extLst>
          </p:cNvPr>
          <p:cNvSpPr txBox="1"/>
          <p:nvPr/>
        </p:nvSpPr>
        <p:spPr>
          <a:xfrm>
            <a:off x="658761" y="1396181"/>
            <a:ext cx="10874478" cy="923330"/>
          </a:xfrm>
          <a:prstGeom prst="rect">
            <a:avLst/>
          </a:prstGeom>
          <a:noFill/>
        </p:spPr>
        <p:txBody>
          <a:bodyPr wrap="square" rtlCol="0">
            <a:spAutoFit/>
          </a:bodyPr>
          <a:lstStyle/>
          <a:p>
            <a:r>
              <a:rPr lang="en-US" dirty="0"/>
              <a:t>The system design of the Student Database Management System focuses on creating a structured and modular architecture to efficiently handle academic, administrative, and hostel-related data.</a:t>
            </a:r>
          </a:p>
          <a:p>
            <a:endParaRPr lang="en-IN" dirty="0"/>
          </a:p>
        </p:txBody>
      </p:sp>
      <p:graphicFrame>
        <p:nvGraphicFramePr>
          <p:cNvPr id="6" name="Diagram 5">
            <a:extLst>
              <a:ext uri="{FF2B5EF4-FFF2-40B4-BE49-F238E27FC236}">
                <a16:creationId xmlns:a16="http://schemas.microsoft.com/office/drawing/2014/main" id="{39C9C5C1-7333-A166-642A-E357056195EF}"/>
              </a:ext>
            </a:extLst>
          </p:cNvPr>
          <p:cNvGraphicFramePr/>
          <p:nvPr>
            <p:extLst>
              <p:ext uri="{D42A27DB-BD31-4B8C-83A1-F6EECF244321}">
                <p14:modId xmlns:p14="http://schemas.microsoft.com/office/powerpoint/2010/main" val="2126464968"/>
              </p:ext>
            </p:extLst>
          </p:nvPr>
        </p:nvGraphicFramePr>
        <p:xfrm>
          <a:off x="747252" y="2153265"/>
          <a:ext cx="10697497" cy="349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124439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39EA2C9-D08A-6392-DDD2-E863E13BC5A1}"/>
              </a:ext>
            </a:extLst>
          </p:cNvPr>
          <p:cNvSpPr/>
          <p:nvPr/>
        </p:nvSpPr>
        <p:spPr>
          <a:xfrm>
            <a:off x="157316" y="88490"/>
            <a:ext cx="11808542" cy="6469626"/>
          </a:xfrm>
          <a:prstGeom prst="rect">
            <a:avLst/>
          </a:prstGeom>
          <a:solidFill>
            <a:srgbClr val="732124"/>
          </a:solidFill>
          <a:ln>
            <a:solidFill>
              <a:srgbClr val="7321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AD4017E7-397D-E48B-BC59-B2832F71644F}"/>
              </a:ext>
            </a:extLst>
          </p:cNvPr>
          <p:cNvSpPr txBox="1"/>
          <p:nvPr/>
        </p:nvSpPr>
        <p:spPr>
          <a:xfrm>
            <a:off x="481781" y="353961"/>
            <a:ext cx="10176387" cy="461665"/>
          </a:xfrm>
          <a:prstGeom prst="rect">
            <a:avLst/>
          </a:prstGeom>
          <a:noFill/>
        </p:spPr>
        <p:txBody>
          <a:bodyPr wrap="square" rtlCol="0">
            <a:spAutoFit/>
          </a:bodyPr>
          <a:lstStyle/>
          <a:p>
            <a:r>
              <a:rPr lang="en-IN" sz="2400" dirty="0">
                <a:latin typeface="+mj-lt"/>
              </a:rPr>
              <a:t>Department and Department Head Tables </a:t>
            </a:r>
          </a:p>
        </p:txBody>
      </p:sp>
      <p:sp>
        <p:nvSpPr>
          <p:cNvPr id="14" name="TextBox 13">
            <a:extLst>
              <a:ext uri="{FF2B5EF4-FFF2-40B4-BE49-F238E27FC236}">
                <a16:creationId xmlns:a16="http://schemas.microsoft.com/office/drawing/2014/main" id="{12882972-D544-D620-7EBE-17C52B760F7C}"/>
              </a:ext>
            </a:extLst>
          </p:cNvPr>
          <p:cNvSpPr txBox="1"/>
          <p:nvPr/>
        </p:nvSpPr>
        <p:spPr>
          <a:xfrm>
            <a:off x="481781" y="4876800"/>
            <a:ext cx="11080954" cy="1200329"/>
          </a:xfrm>
          <a:prstGeom prst="rect">
            <a:avLst/>
          </a:prstGeom>
          <a:noFill/>
        </p:spPr>
        <p:txBody>
          <a:bodyPr wrap="square" rtlCol="0">
            <a:spAutoFit/>
          </a:bodyPr>
          <a:lstStyle/>
          <a:p>
            <a:r>
              <a:rPr lang="en-US" dirty="0"/>
              <a:t>Each department is managed by a department head who oversees its academic and administrative activities. The department head ensures smooth functioning and coordination within the department. Technically, this is implemented through a one-to-one relationship where </a:t>
            </a:r>
            <a:r>
              <a:rPr lang="en-US" dirty="0" err="1"/>
              <a:t>department_id</a:t>
            </a:r>
            <a:r>
              <a:rPr lang="en-US" dirty="0"/>
              <a:t> in the </a:t>
            </a:r>
            <a:r>
              <a:rPr lang="en-US" dirty="0" err="1"/>
              <a:t>Department_Heads</a:t>
            </a:r>
            <a:r>
              <a:rPr lang="en-US" dirty="0"/>
              <a:t> table references </a:t>
            </a:r>
            <a:r>
              <a:rPr lang="en-US" dirty="0" err="1"/>
              <a:t>department_id</a:t>
            </a:r>
            <a:r>
              <a:rPr lang="en-US" dirty="0"/>
              <a:t> in the Department table as a foreign key.</a:t>
            </a:r>
            <a:endParaRPr lang="en-IN" dirty="0"/>
          </a:p>
        </p:txBody>
      </p:sp>
      <p:pic>
        <p:nvPicPr>
          <p:cNvPr id="16" name="Picture 15">
            <a:extLst>
              <a:ext uri="{FF2B5EF4-FFF2-40B4-BE49-F238E27FC236}">
                <a16:creationId xmlns:a16="http://schemas.microsoft.com/office/drawing/2014/main" id="{C165A0B7-14FB-5968-704A-E73A68270145}"/>
              </a:ext>
            </a:extLst>
          </p:cNvPr>
          <p:cNvPicPr>
            <a:picLocks noChangeAspect="1"/>
          </p:cNvPicPr>
          <p:nvPr/>
        </p:nvPicPr>
        <p:blipFill>
          <a:blip r:embed="rId2"/>
          <a:stretch>
            <a:fillRect/>
          </a:stretch>
        </p:blipFill>
        <p:spPr>
          <a:xfrm>
            <a:off x="481781" y="1020871"/>
            <a:ext cx="9842090" cy="3417693"/>
          </a:xfrm>
          <a:prstGeom prst="rect">
            <a:avLst/>
          </a:prstGeom>
        </p:spPr>
      </p:pic>
    </p:spTree>
    <p:extLst>
      <p:ext uri="{BB962C8B-B14F-4D97-AF65-F5344CB8AC3E}">
        <p14:creationId xmlns:p14="http://schemas.microsoft.com/office/powerpoint/2010/main" val="37772597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56E0B-BFC2-9B93-7CD0-B01A60819A4E}"/>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C0B39AC1-422F-4B3C-CD68-B147D0A19B61}"/>
              </a:ext>
            </a:extLst>
          </p:cNvPr>
          <p:cNvSpPr/>
          <p:nvPr/>
        </p:nvSpPr>
        <p:spPr>
          <a:xfrm>
            <a:off x="157316" y="88490"/>
            <a:ext cx="11808542" cy="6469626"/>
          </a:xfrm>
          <a:prstGeom prst="rect">
            <a:avLst/>
          </a:prstGeom>
          <a:solidFill>
            <a:srgbClr val="732124"/>
          </a:solidFill>
          <a:ln>
            <a:solidFill>
              <a:srgbClr val="7321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2740BA68-DE3B-208A-A653-186457F2CF00}"/>
              </a:ext>
            </a:extLst>
          </p:cNvPr>
          <p:cNvSpPr txBox="1"/>
          <p:nvPr/>
        </p:nvSpPr>
        <p:spPr>
          <a:xfrm>
            <a:off x="481781" y="353961"/>
            <a:ext cx="10176387" cy="461665"/>
          </a:xfrm>
          <a:prstGeom prst="rect">
            <a:avLst/>
          </a:prstGeom>
          <a:noFill/>
        </p:spPr>
        <p:txBody>
          <a:bodyPr wrap="square" rtlCol="0">
            <a:spAutoFit/>
          </a:bodyPr>
          <a:lstStyle/>
          <a:p>
            <a:r>
              <a:rPr lang="en-IN" sz="2400" dirty="0">
                <a:latin typeface="+mj-lt"/>
              </a:rPr>
              <a:t>Departments and Instructors Tables </a:t>
            </a:r>
          </a:p>
        </p:txBody>
      </p:sp>
      <p:sp>
        <p:nvSpPr>
          <p:cNvPr id="14" name="TextBox 13">
            <a:extLst>
              <a:ext uri="{FF2B5EF4-FFF2-40B4-BE49-F238E27FC236}">
                <a16:creationId xmlns:a16="http://schemas.microsoft.com/office/drawing/2014/main" id="{0579246B-90F5-1EB6-B1BE-83D631B81332}"/>
              </a:ext>
            </a:extLst>
          </p:cNvPr>
          <p:cNvSpPr txBox="1"/>
          <p:nvPr/>
        </p:nvSpPr>
        <p:spPr>
          <a:xfrm>
            <a:off x="481781" y="4876800"/>
            <a:ext cx="11080954" cy="1200329"/>
          </a:xfrm>
          <a:prstGeom prst="rect">
            <a:avLst/>
          </a:prstGeom>
          <a:noFill/>
        </p:spPr>
        <p:txBody>
          <a:bodyPr wrap="square" rtlCol="0">
            <a:spAutoFit/>
          </a:bodyPr>
          <a:lstStyle/>
          <a:p>
            <a:r>
              <a:rPr lang="en-US" dirty="0"/>
              <a:t>Each department assigns instructors to handle various courses and academic responsibilities under its domain. Instructors contribute to teaching and departmental activities. Technically, this is a one-to-many relationship where multiple instructors are linked to a single department using </a:t>
            </a:r>
            <a:r>
              <a:rPr lang="en-US" dirty="0" err="1"/>
              <a:t>department_id</a:t>
            </a:r>
            <a:r>
              <a:rPr lang="en-US" dirty="0"/>
              <a:t> as a foreign key in the Instructors table referencing the Department table.</a:t>
            </a:r>
            <a:endParaRPr lang="en-IN" dirty="0"/>
          </a:p>
        </p:txBody>
      </p:sp>
      <p:pic>
        <p:nvPicPr>
          <p:cNvPr id="4" name="Picture 3">
            <a:extLst>
              <a:ext uri="{FF2B5EF4-FFF2-40B4-BE49-F238E27FC236}">
                <a16:creationId xmlns:a16="http://schemas.microsoft.com/office/drawing/2014/main" id="{BBBB439F-59CE-7FE2-1CCD-08E1F96217A3}"/>
              </a:ext>
            </a:extLst>
          </p:cNvPr>
          <p:cNvPicPr>
            <a:picLocks noChangeAspect="1"/>
          </p:cNvPicPr>
          <p:nvPr/>
        </p:nvPicPr>
        <p:blipFill>
          <a:blip r:embed="rId2"/>
          <a:stretch>
            <a:fillRect/>
          </a:stretch>
        </p:blipFill>
        <p:spPr>
          <a:xfrm>
            <a:off x="403859" y="1002891"/>
            <a:ext cx="10176388" cy="3541068"/>
          </a:xfrm>
          <a:prstGeom prst="rect">
            <a:avLst/>
          </a:prstGeom>
        </p:spPr>
      </p:pic>
    </p:spTree>
    <p:extLst>
      <p:ext uri="{BB962C8B-B14F-4D97-AF65-F5344CB8AC3E}">
        <p14:creationId xmlns:p14="http://schemas.microsoft.com/office/powerpoint/2010/main" val="1872894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1C8AC-5886-4180-4CF2-7F8D8C5CDB3A}"/>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F2FCB2A9-F900-7D6D-4F60-B41BB18ED7FD}"/>
              </a:ext>
            </a:extLst>
          </p:cNvPr>
          <p:cNvSpPr/>
          <p:nvPr/>
        </p:nvSpPr>
        <p:spPr>
          <a:xfrm>
            <a:off x="157316" y="88490"/>
            <a:ext cx="11808542" cy="6469626"/>
          </a:xfrm>
          <a:prstGeom prst="rect">
            <a:avLst/>
          </a:prstGeom>
          <a:solidFill>
            <a:srgbClr val="732124"/>
          </a:solidFill>
          <a:ln>
            <a:solidFill>
              <a:srgbClr val="7321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90EF0527-BA02-C3B3-9DBF-27392F05CC07}"/>
              </a:ext>
            </a:extLst>
          </p:cNvPr>
          <p:cNvSpPr txBox="1"/>
          <p:nvPr/>
        </p:nvSpPr>
        <p:spPr>
          <a:xfrm>
            <a:off x="481781" y="353961"/>
            <a:ext cx="10176387" cy="461665"/>
          </a:xfrm>
          <a:prstGeom prst="rect">
            <a:avLst/>
          </a:prstGeom>
          <a:noFill/>
        </p:spPr>
        <p:txBody>
          <a:bodyPr wrap="square" rtlCol="0">
            <a:spAutoFit/>
          </a:bodyPr>
          <a:lstStyle/>
          <a:p>
            <a:r>
              <a:rPr lang="en-IN" sz="2400" dirty="0">
                <a:latin typeface="+mj-lt"/>
              </a:rPr>
              <a:t>Department and Courses Tables </a:t>
            </a:r>
          </a:p>
        </p:txBody>
      </p:sp>
      <p:sp>
        <p:nvSpPr>
          <p:cNvPr id="14" name="TextBox 13">
            <a:extLst>
              <a:ext uri="{FF2B5EF4-FFF2-40B4-BE49-F238E27FC236}">
                <a16:creationId xmlns:a16="http://schemas.microsoft.com/office/drawing/2014/main" id="{4A891DFF-7D94-F0DF-FD53-E596E96FF21C}"/>
              </a:ext>
            </a:extLst>
          </p:cNvPr>
          <p:cNvSpPr txBox="1"/>
          <p:nvPr/>
        </p:nvSpPr>
        <p:spPr>
          <a:xfrm>
            <a:off x="481781" y="4876800"/>
            <a:ext cx="11080954" cy="1200329"/>
          </a:xfrm>
          <a:prstGeom prst="rect">
            <a:avLst/>
          </a:prstGeom>
          <a:noFill/>
        </p:spPr>
        <p:txBody>
          <a:bodyPr wrap="square" rtlCol="0">
            <a:spAutoFit/>
          </a:bodyPr>
          <a:lstStyle/>
          <a:p>
            <a:r>
              <a:rPr lang="en-US" dirty="0"/>
              <a:t>Each department offers multiple courses as part of its academic curriculum to cater to various subjects and specializations. The department is responsible for managing and updating these courses. Technically, this forms a one-to-many relationship where </a:t>
            </a:r>
            <a:r>
              <a:rPr lang="en-US" dirty="0" err="1"/>
              <a:t>department_id</a:t>
            </a:r>
            <a:r>
              <a:rPr lang="en-US" dirty="0"/>
              <a:t> in the Courses table acts as a foreign key referencing the Department table.</a:t>
            </a:r>
            <a:endParaRPr lang="en-IN" dirty="0"/>
          </a:p>
        </p:txBody>
      </p:sp>
      <p:pic>
        <p:nvPicPr>
          <p:cNvPr id="5" name="Picture 4">
            <a:extLst>
              <a:ext uri="{FF2B5EF4-FFF2-40B4-BE49-F238E27FC236}">
                <a16:creationId xmlns:a16="http://schemas.microsoft.com/office/drawing/2014/main" id="{A71BC0B2-A074-AB95-444B-A9B5CC18EA37}"/>
              </a:ext>
            </a:extLst>
          </p:cNvPr>
          <p:cNvPicPr>
            <a:picLocks noChangeAspect="1"/>
          </p:cNvPicPr>
          <p:nvPr/>
        </p:nvPicPr>
        <p:blipFill>
          <a:blip r:embed="rId2"/>
          <a:stretch>
            <a:fillRect/>
          </a:stretch>
        </p:blipFill>
        <p:spPr>
          <a:xfrm>
            <a:off x="481781" y="1081097"/>
            <a:ext cx="9104671" cy="3384796"/>
          </a:xfrm>
          <a:prstGeom prst="rect">
            <a:avLst/>
          </a:prstGeom>
        </p:spPr>
      </p:pic>
    </p:spTree>
    <p:extLst>
      <p:ext uri="{BB962C8B-B14F-4D97-AF65-F5344CB8AC3E}">
        <p14:creationId xmlns:p14="http://schemas.microsoft.com/office/powerpoint/2010/main" val="4107042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B14C0111-86AA-B377-753D-02A3CA89F8E6}"/>
              </a:ext>
            </a:extLst>
          </p:cNvPr>
          <p:cNvSpPr>
            <a:spLocks noGrp="1"/>
          </p:cNvSpPr>
          <p:nvPr>
            <p:ph type="title"/>
          </p:nvPr>
        </p:nvSpPr>
        <p:spPr>
          <a:xfrm>
            <a:off x="0" y="-78658"/>
            <a:ext cx="6632190" cy="1071716"/>
          </a:xfrm>
        </p:spPr>
        <p:txBody>
          <a:bodyPr/>
          <a:lstStyle/>
          <a:p>
            <a:r>
              <a:rPr lang="en-US" dirty="0"/>
              <a:t>abstract</a:t>
            </a:r>
          </a:p>
        </p:txBody>
      </p:sp>
      <p:sp>
        <p:nvSpPr>
          <p:cNvPr id="13" name="Content Placeholder 12">
            <a:extLst>
              <a:ext uri="{FF2B5EF4-FFF2-40B4-BE49-F238E27FC236}">
                <a16:creationId xmlns:a16="http://schemas.microsoft.com/office/drawing/2014/main" id="{03252AFB-1364-05E7-C423-89DB466EDAD6}"/>
              </a:ext>
            </a:extLst>
          </p:cNvPr>
          <p:cNvSpPr>
            <a:spLocks noGrp="1"/>
          </p:cNvSpPr>
          <p:nvPr>
            <p:ph idx="1"/>
          </p:nvPr>
        </p:nvSpPr>
        <p:spPr>
          <a:xfrm>
            <a:off x="81369" y="1466102"/>
            <a:ext cx="6415861" cy="5185389"/>
          </a:xfrm>
        </p:spPr>
        <p:txBody>
          <a:bodyPr/>
          <a:lstStyle/>
          <a:p>
            <a:pPr marL="0" indent="0" algn="just">
              <a:buNone/>
            </a:pPr>
            <a:r>
              <a:rPr lang="en-US" dirty="0"/>
              <a:t>The Student Database Management System (SDMS) is a web-based application developed to streamline and automate               student data management in educational institutions. The system efficiently handles student records, academic performance, staff records, hostel/day scholar details, fees, and extracurricular information.</a:t>
            </a:r>
          </a:p>
          <a:p>
            <a:pPr marL="0" indent="0" algn="just">
              <a:buNone/>
            </a:pPr>
            <a:r>
              <a:rPr lang="en-US" dirty="0"/>
              <a:t>The project uses MySQL for secure data storage, PHP for backend processing, and HTML and CSS for creating an interactive and user-friendly frontend. Integrated through XAMPP, the system allows seamless communication between the frontend and the database.</a:t>
            </a:r>
          </a:p>
          <a:p>
            <a:pPr marL="0" indent="0" algn="just">
              <a:buNone/>
            </a:pPr>
            <a:r>
              <a:rPr lang="en-US" dirty="0"/>
              <a:t>The SDMS enhances data accuracy, reduces manual workload, and improves administrative efficiency. It showcases the practical application of </a:t>
            </a:r>
            <a:r>
              <a:rPr lang="en-US" b="1" dirty="0"/>
              <a:t>web development</a:t>
            </a:r>
            <a:r>
              <a:rPr lang="en-US" dirty="0"/>
              <a:t> and </a:t>
            </a:r>
            <a:r>
              <a:rPr lang="en-US" b="1" dirty="0"/>
              <a:t>database technologies</a:t>
            </a:r>
            <a:r>
              <a:rPr lang="en-US" dirty="0"/>
              <a:t> to solve real-world institutional challenges.</a:t>
            </a:r>
          </a:p>
        </p:txBody>
      </p:sp>
      <p:sp>
        <p:nvSpPr>
          <p:cNvPr id="3" name="TextBox 2">
            <a:extLst>
              <a:ext uri="{FF2B5EF4-FFF2-40B4-BE49-F238E27FC236}">
                <a16:creationId xmlns:a16="http://schemas.microsoft.com/office/drawing/2014/main" id="{32FE62C2-BDDB-B87C-7CE6-D38CA56218DD}"/>
              </a:ext>
            </a:extLst>
          </p:cNvPr>
          <p:cNvSpPr txBox="1"/>
          <p:nvPr/>
        </p:nvSpPr>
        <p:spPr>
          <a:xfrm>
            <a:off x="6813756" y="1942652"/>
            <a:ext cx="5083276" cy="3416320"/>
          </a:xfrm>
          <a:prstGeom prst="rect">
            <a:avLst/>
          </a:prstGeom>
          <a:noFill/>
        </p:spPr>
        <p:txBody>
          <a:bodyPr wrap="square" rtlCol="0">
            <a:spAutoFit/>
          </a:bodyPr>
          <a:lstStyle/>
          <a:p>
            <a:pPr>
              <a:buNone/>
            </a:pPr>
            <a:r>
              <a:rPr lang="en-US" b="1" dirty="0">
                <a:solidFill>
                  <a:schemeClr val="tx1">
                    <a:lumMod val="85000"/>
                  </a:schemeClr>
                </a:solidFill>
              </a:rPr>
              <a:t>Key Features: </a:t>
            </a:r>
          </a:p>
          <a:p>
            <a:pPr>
              <a:buFont typeface="+mj-lt"/>
              <a:buAutoNum type="arabicPeriod"/>
            </a:pPr>
            <a:r>
              <a:rPr lang="en-US" dirty="0">
                <a:solidFill>
                  <a:schemeClr val="tx1">
                    <a:lumMod val="85000"/>
                  </a:schemeClr>
                </a:solidFill>
              </a:rPr>
              <a:t>Student Management</a:t>
            </a:r>
          </a:p>
          <a:p>
            <a:pPr>
              <a:buFont typeface="+mj-lt"/>
              <a:buAutoNum type="arabicPeriod"/>
            </a:pPr>
            <a:r>
              <a:rPr lang="en-US" dirty="0">
                <a:solidFill>
                  <a:schemeClr val="tx1">
                    <a:lumMod val="85000"/>
                  </a:schemeClr>
                </a:solidFill>
              </a:rPr>
              <a:t>Department &amp; Course Handling</a:t>
            </a:r>
          </a:p>
          <a:p>
            <a:pPr>
              <a:buFont typeface="+mj-lt"/>
              <a:buAutoNum type="arabicPeriod"/>
            </a:pPr>
            <a:r>
              <a:rPr lang="en-US" dirty="0">
                <a:solidFill>
                  <a:schemeClr val="tx1">
                    <a:lumMod val="85000"/>
                  </a:schemeClr>
                </a:solidFill>
              </a:rPr>
              <a:t>Staff &amp; Instructor Records</a:t>
            </a:r>
          </a:p>
          <a:p>
            <a:pPr>
              <a:buFont typeface="+mj-lt"/>
              <a:buAutoNum type="arabicPeriod"/>
            </a:pPr>
            <a:r>
              <a:rPr lang="en-US" dirty="0">
                <a:solidFill>
                  <a:schemeClr val="tx1">
                    <a:lumMod val="85000"/>
                  </a:schemeClr>
                </a:solidFill>
              </a:rPr>
              <a:t>Hostel Management</a:t>
            </a:r>
          </a:p>
          <a:p>
            <a:pPr>
              <a:buFont typeface="+mj-lt"/>
              <a:buAutoNum type="arabicPeriod"/>
            </a:pPr>
            <a:r>
              <a:rPr lang="en-US" dirty="0">
                <a:solidFill>
                  <a:schemeClr val="tx1">
                    <a:lumMod val="85000"/>
                  </a:schemeClr>
                </a:solidFill>
              </a:rPr>
              <a:t>Payments Module</a:t>
            </a:r>
          </a:p>
          <a:p>
            <a:pPr>
              <a:buFont typeface="+mj-lt"/>
              <a:buAutoNum type="arabicPeriod"/>
            </a:pPr>
            <a:r>
              <a:rPr lang="en-US" dirty="0">
                <a:solidFill>
                  <a:schemeClr val="tx1">
                    <a:lumMod val="85000"/>
                  </a:schemeClr>
                </a:solidFill>
              </a:rPr>
              <a:t>Grades</a:t>
            </a:r>
          </a:p>
          <a:p>
            <a:pPr>
              <a:buFont typeface="+mj-lt"/>
              <a:buAutoNum type="arabicPeriod"/>
            </a:pPr>
            <a:r>
              <a:rPr lang="en-US" dirty="0">
                <a:solidFill>
                  <a:schemeClr val="tx1">
                    <a:lumMod val="85000"/>
                  </a:schemeClr>
                </a:solidFill>
              </a:rPr>
              <a:t>Sports Participation</a:t>
            </a:r>
          </a:p>
          <a:p>
            <a:pPr>
              <a:buFont typeface="+mj-lt"/>
              <a:buAutoNum type="arabicPeriod"/>
            </a:pPr>
            <a:r>
              <a:rPr lang="en-US" dirty="0">
                <a:solidFill>
                  <a:schemeClr val="tx1">
                    <a:lumMod val="85000"/>
                  </a:schemeClr>
                </a:solidFill>
              </a:rPr>
              <a:t>User Roles &amp; Authentication</a:t>
            </a:r>
          </a:p>
          <a:p>
            <a:pPr>
              <a:buFont typeface="+mj-lt"/>
              <a:buAutoNum type="arabicPeriod"/>
            </a:pPr>
            <a:r>
              <a:rPr lang="en-US" dirty="0">
                <a:solidFill>
                  <a:schemeClr val="tx1">
                    <a:lumMod val="85000"/>
                  </a:schemeClr>
                </a:solidFill>
              </a:rPr>
              <a:t>Pass Requests</a:t>
            </a:r>
          </a:p>
          <a:p>
            <a:pPr>
              <a:buFont typeface="+mj-lt"/>
              <a:buAutoNum type="arabicPeriod"/>
            </a:pPr>
            <a:r>
              <a:rPr lang="en-US" dirty="0">
                <a:solidFill>
                  <a:schemeClr val="tx1">
                    <a:lumMod val="85000"/>
                  </a:schemeClr>
                </a:solidFill>
              </a:rPr>
              <a:t>Relational Database Design</a:t>
            </a:r>
          </a:p>
          <a:p>
            <a:endParaRPr lang="en-IN" dirty="0">
              <a:solidFill>
                <a:schemeClr val="tx1">
                  <a:lumMod val="85000"/>
                </a:schemeClr>
              </a:solidFill>
            </a:endParaRPr>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AD9ABC68-5977-F44E-AA11-2219D088EDBB}"/>
                  </a:ext>
                </a:extLst>
              </p14:cNvPr>
              <p14:cNvContentPartPr/>
              <p14:nvPr/>
            </p14:nvContentPartPr>
            <p14:xfrm>
              <a:off x="6750411" y="42347"/>
              <a:ext cx="360" cy="2246193"/>
            </p14:xfrm>
          </p:contentPart>
        </mc:Choice>
        <mc:Fallback>
          <p:pic>
            <p:nvPicPr>
              <p:cNvPr id="5" name="Ink 4">
                <a:extLst>
                  <a:ext uri="{FF2B5EF4-FFF2-40B4-BE49-F238E27FC236}">
                    <a16:creationId xmlns:a16="http://schemas.microsoft.com/office/drawing/2014/main" id="{AD9ABC68-5977-F44E-AA11-2219D088EDBB}"/>
                  </a:ext>
                </a:extLst>
              </p:cNvPr>
              <p:cNvPicPr/>
              <p:nvPr/>
            </p:nvPicPr>
            <p:blipFill>
              <a:blip r:embed="rId4"/>
              <a:stretch>
                <a:fillRect/>
              </a:stretch>
            </p:blipFill>
            <p:spPr>
              <a:xfrm>
                <a:off x="6696411" y="-65660"/>
                <a:ext cx="108000" cy="2461848"/>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2" name="Ink 11">
                <a:extLst>
                  <a:ext uri="{FF2B5EF4-FFF2-40B4-BE49-F238E27FC236}">
                    <a16:creationId xmlns:a16="http://schemas.microsoft.com/office/drawing/2014/main" id="{AAE67D79-2D40-8BA5-57BF-6A3D107A4FAB}"/>
                  </a:ext>
                </a:extLst>
              </p14:cNvPr>
              <p14:cNvContentPartPr/>
              <p14:nvPr/>
            </p14:nvContentPartPr>
            <p14:xfrm>
              <a:off x="6654953" y="1355699"/>
              <a:ext cx="360" cy="4464720"/>
            </p14:xfrm>
          </p:contentPart>
        </mc:Choice>
        <mc:Fallback>
          <p:pic>
            <p:nvPicPr>
              <p:cNvPr id="12" name="Ink 11">
                <a:extLst>
                  <a:ext uri="{FF2B5EF4-FFF2-40B4-BE49-F238E27FC236}">
                    <a16:creationId xmlns:a16="http://schemas.microsoft.com/office/drawing/2014/main" id="{AAE67D79-2D40-8BA5-57BF-6A3D107A4FAB}"/>
                  </a:ext>
                </a:extLst>
              </p:cNvPr>
              <p:cNvPicPr/>
              <p:nvPr/>
            </p:nvPicPr>
            <p:blipFill>
              <a:blip r:embed="rId6"/>
              <a:stretch>
                <a:fillRect/>
              </a:stretch>
            </p:blipFill>
            <p:spPr>
              <a:xfrm>
                <a:off x="6648833" y="1349579"/>
                <a:ext cx="12600" cy="4476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Ink 17">
                <a:extLst>
                  <a:ext uri="{FF2B5EF4-FFF2-40B4-BE49-F238E27FC236}">
                    <a16:creationId xmlns:a16="http://schemas.microsoft.com/office/drawing/2014/main" id="{F4F482AA-F378-B59C-6BBE-43401334CA01}"/>
                  </a:ext>
                </a:extLst>
              </p14:cNvPr>
              <p14:cNvContentPartPr/>
              <p14:nvPr/>
            </p14:nvContentPartPr>
            <p14:xfrm>
              <a:off x="2916160" y="1229400"/>
              <a:ext cx="903600" cy="360"/>
            </p14:xfrm>
          </p:contentPart>
        </mc:Choice>
        <mc:Fallback xmlns="">
          <p:pic>
            <p:nvPicPr>
              <p:cNvPr id="18" name="Ink 17">
                <a:extLst>
                  <a:ext uri="{FF2B5EF4-FFF2-40B4-BE49-F238E27FC236}">
                    <a16:creationId xmlns:a16="http://schemas.microsoft.com/office/drawing/2014/main" id="{F4F482AA-F378-B59C-6BBE-43401334CA01}"/>
                  </a:ext>
                </a:extLst>
              </p:cNvPr>
              <p:cNvPicPr/>
              <p:nvPr/>
            </p:nvPicPr>
            <p:blipFill>
              <a:blip r:embed="rId8"/>
              <a:stretch>
                <a:fillRect/>
              </a:stretch>
            </p:blipFill>
            <p:spPr>
              <a:xfrm>
                <a:off x="2907160" y="1220400"/>
                <a:ext cx="921240" cy="18000"/>
              </a:xfrm>
              <a:prstGeom prst="rect">
                <a:avLst/>
              </a:prstGeom>
            </p:spPr>
          </p:pic>
        </mc:Fallback>
      </mc:AlternateContent>
      <p:sp>
        <p:nvSpPr>
          <p:cNvPr id="24" name="Rectangle 23">
            <a:extLst>
              <a:ext uri="{FF2B5EF4-FFF2-40B4-BE49-F238E27FC236}">
                <a16:creationId xmlns:a16="http://schemas.microsoft.com/office/drawing/2014/main" id="{16291BFF-13A9-3A21-3AAF-0E874F0D1A05}"/>
              </a:ext>
            </a:extLst>
          </p:cNvPr>
          <p:cNvSpPr/>
          <p:nvPr/>
        </p:nvSpPr>
        <p:spPr>
          <a:xfrm>
            <a:off x="3004820" y="2288540"/>
            <a:ext cx="568960" cy="45719"/>
          </a:xfrm>
          <a:prstGeom prst="rect">
            <a:avLst/>
          </a:prstGeom>
          <a:solidFill>
            <a:srgbClr val="732124"/>
          </a:solidFill>
          <a:ln>
            <a:solidFill>
              <a:srgbClr val="7321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48681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CBCA6-A2C7-637B-BC47-D42E03519F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4A5F630E-ED34-D3B6-85E2-83D6346396A1}"/>
              </a:ext>
            </a:extLst>
          </p:cNvPr>
          <p:cNvSpPr/>
          <p:nvPr/>
        </p:nvSpPr>
        <p:spPr>
          <a:xfrm>
            <a:off x="157316" y="88490"/>
            <a:ext cx="11808542" cy="6469626"/>
          </a:xfrm>
          <a:prstGeom prst="rect">
            <a:avLst/>
          </a:prstGeom>
          <a:solidFill>
            <a:srgbClr val="732124"/>
          </a:solidFill>
          <a:ln>
            <a:solidFill>
              <a:srgbClr val="7321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813A22BC-60DC-61C1-45C4-412CD27AB8B0}"/>
              </a:ext>
            </a:extLst>
          </p:cNvPr>
          <p:cNvSpPr txBox="1"/>
          <p:nvPr/>
        </p:nvSpPr>
        <p:spPr>
          <a:xfrm>
            <a:off x="481781" y="353961"/>
            <a:ext cx="10176387" cy="461665"/>
          </a:xfrm>
          <a:prstGeom prst="rect">
            <a:avLst/>
          </a:prstGeom>
          <a:noFill/>
        </p:spPr>
        <p:txBody>
          <a:bodyPr wrap="square" rtlCol="0">
            <a:spAutoFit/>
          </a:bodyPr>
          <a:lstStyle/>
          <a:p>
            <a:r>
              <a:rPr lang="en-IN" sz="2400" dirty="0">
                <a:latin typeface="+mj-lt"/>
              </a:rPr>
              <a:t>Department and Student Tables </a:t>
            </a:r>
          </a:p>
        </p:txBody>
      </p:sp>
      <p:sp>
        <p:nvSpPr>
          <p:cNvPr id="14" name="TextBox 13">
            <a:extLst>
              <a:ext uri="{FF2B5EF4-FFF2-40B4-BE49-F238E27FC236}">
                <a16:creationId xmlns:a16="http://schemas.microsoft.com/office/drawing/2014/main" id="{B3A35FCF-A734-A52D-F7F3-38BE8E75C73C}"/>
              </a:ext>
            </a:extLst>
          </p:cNvPr>
          <p:cNvSpPr txBox="1"/>
          <p:nvPr/>
        </p:nvSpPr>
        <p:spPr>
          <a:xfrm>
            <a:off x="481781" y="4876800"/>
            <a:ext cx="11080954" cy="1200329"/>
          </a:xfrm>
          <a:prstGeom prst="rect">
            <a:avLst/>
          </a:prstGeom>
          <a:noFill/>
        </p:spPr>
        <p:txBody>
          <a:bodyPr wrap="square" rtlCol="0">
            <a:spAutoFit/>
          </a:bodyPr>
          <a:lstStyle/>
          <a:p>
            <a:r>
              <a:rPr lang="en-US" dirty="0"/>
              <a:t>Each department enrolls multiple students who pursue courses and participate in departmental activities. The department manages the academic progress and records of its students. Technically, this is a one-to-many relationship where </a:t>
            </a:r>
            <a:r>
              <a:rPr lang="en-US" dirty="0" err="1"/>
              <a:t>department_id</a:t>
            </a:r>
            <a:r>
              <a:rPr lang="en-US" dirty="0"/>
              <a:t> in the Students table acts as a foreign key referencing the Department table.</a:t>
            </a:r>
            <a:endParaRPr lang="en-IN" dirty="0"/>
          </a:p>
        </p:txBody>
      </p:sp>
      <p:pic>
        <p:nvPicPr>
          <p:cNvPr id="7" name="Picture 6">
            <a:extLst>
              <a:ext uri="{FF2B5EF4-FFF2-40B4-BE49-F238E27FC236}">
                <a16:creationId xmlns:a16="http://schemas.microsoft.com/office/drawing/2014/main" id="{92830F98-B5CA-E6BA-979C-550D1E1CACDD}"/>
              </a:ext>
            </a:extLst>
          </p:cNvPr>
          <p:cNvPicPr>
            <a:picLocks noChangeAspect="1"/>
          </p:cNvPicPr>
          <p:nvPr/>
        </p:nvPicPr>
        <p:blipFill>
          <a:blip r:embed="rId2"/>
          <a:stretch>
            <a:fillRect/>
          </a:stretch>
        </p:blipFill>
        <p:spPr>
          <a:xfrm>
            <a:off x="481781" y="1081097"/>
            <a:ext cx="9561679" cy="3314716"/>
          </a:xfrm>
          <a:prstGeom prst="rect">
            <a:avLst/>
          </a:prstGeom>
        </p:spPr>
      </p:pic>
    </p:spTree>
    <p:extLst>
      <p:ext uri="{BB962C8B-B14F-4D97-AF65-F5344CB8AC3E}">
        <p14:creationId xmlns:p14="http://schemas.microsoft.com/office/powerpoint/2010/main" val="1609994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D9901-6840-F054-39C6-6296D90DB78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158283FC-34F4-7EF7-8732-DEE0736B94A6}"/>
              </a:ext>
            </a:extLst>
          </p:cNvPr>
          <p:cNvSpPr/>
          <p:nvPr/>
        </p:nvSpPr>
        <p:spPr>
          <a:xfrm>
            <a:off x="157316" y="88490"/>
            <a:ext cx="11808542" cy="6469626"/>
          </a:xfrm>
          <a:prstGeom prst="rect">
            <a:avLst/>
          </a:prstGeom>
          <a:solidFill>
            <a:srgbClr val="732124"/>
          </a:solidFill>
          <a:ln>
            <a:solidFill>
              <a:srgbClr val="7321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E5703465-881D-544D-6BDE-EEE4E2596DE4}"/>
              </a:ext>
            </a:extLst>
          </p:cNvPr>
          <p:cNvSpPr txBox="1"/>
          <p:nvPr/>
        </p:nvSpPr>
        <p:spPr>
          <a:xfrm>
            <a:off x="481781" y="353961"/>
            <a:ext cx="10176387" cy="461665"/>
          </a:xfrm>
          <a:prstGeom prst="rect">
            <a:avLst/>
          </a:prstGeom>
          <a:noFill/>
        </p:spPr>
        <p:txBody>
          <a:bodyPr wrap="square" rtlCol="0">
            <a:spAutoFit/>
          </a:bodyPr>
          <a:lstStyle/>
          <a:p>
            <a:r>
              <a:rPr lang="en-IN" sz="2400" dirty="0">
                <a:latin typeface="+mj-lt"/>
              </a:rPr>
              <a:t>Users and Department Head Tables </a:t>
            </a:r>
          </a:p>
        </p:txBody>
      </p:sp>
      <p:sp>
        <p:nvSpPr>
          <p:cNvPr id="14" name="TextBox 13">
            <a:extLst>
              <a:ext uri="{FF2B5EF4-FFF2-40B4-BE49-F238E27FC236}">
                <a16:creationId xmlns:a16="http://schemas.microsoft.com/office/drawing/2014/main" id="{675D1BCA-C5EA-5C44-127D-1AD94F0416C0}"/>
              </a:ext>
            </a:extLst>
          </p:cNvPr>
          <p:cNvSpPr txBox="1"/>
          <p:nvPr/>
        </p:nvSpPr>
        <p:spPr>
          <a:xfrm>
            <a:off x="481781" y="4876800"/>
            <a:ext cx="11080954" cy="1200329"/>
          </a:xfrm>
          <a:prstGeom prst="rect">
            <a:avLst/>
          </a:prstGeom>
          <a:noFill/>
        </p:spPr>
        <p:txBody>
          <a:bodyPr wrap="square" rtlCol="0">
            <a:spAutoFit/>
          </a:bodyPr>
          <a:lstStyle/>
          <a:p>
            <a:r>
              <a:rPr lang="en-US" dirty="0"/>
              <a:t>Each department head is assigned a user account to securely access the system and perform their administrative duties. This ensures role-based access control for department heads. Technically, this is a one-to-one relationship where </a:t>
            </a:r>
            <a:r>
              <a:rPr lang="en-US" dirty="0" err="1"/>
              <a:t>department_head_id</a:t>
            </a:r>
            <a:r>
              <a:rPr lang="en-US" dirty="0"/>
              <a:t> in the Users table acts as a foreign key referencing the </a:t>
            </a:r>
            <a:r>
              <a:rPr lang="en-US" dirty="0" err="1"/>
              <a:t>Department_Heads</a:t>
            </a:r>
            <a:r>
              <a:rPr lang="en-US" dirty="0"/>
              <a:t> table.</a:t>
            </a:r>
          </a:p>
        </p:txBody>
      </p:sp>
      <p:pic>
        <p:nvPicPr>
          <p:cNvPr id="3" name="Picture 2">
            <a:extLst>
              <a:ext uri="{FF2B5EF4-FFF2-40B4-BE49-F238E27FC236}">
                <a16:creationId xmlns:a16="http://schemas.microsoft.com/office/drawing/2014/main" id="{8D333608-5EDF-BAA4-8E39-6855D369DF6C}"/>
              </a:ext>
            </a:extLst>
          </p:cNvPr>
          <p:cNvPicPr>
            <a:picLocks noChangeAspect="1"/>
          </p:cNvPicPr>
          <p:nvPr/>
        </p:nvPicPr>
        <p:blipFill>
          <a:blip r:embed="rId2"/>
          <a:stretch>
            <a:fillRect/>
          </a:stretch>
        </p:blipFill>
        <p:spPr>
          <a:xfrm>
            <a:off x="481781" y="1081097"/>
            <a:ext cx="10739678" cy="3314716"/>
          </a:xfrm>
          <a:prstGeom prst="rect">
            <a:avLst/>
          </a:prstGeom>
        </p:spPr>
      </p:pic>
    </p:spTree>
    <p:extLst>
      <p:ext uri="{BB962C8B-B14F-4D97-AF65-F5344CB8AC3E}">
        <p14:creationId xmlns:p14="http://schemas.microsoft.com/office/powerpoint/2010/main" val="849367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8C704-2C0B-5803-45F7-8568CCB1866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7D40C327-1DBE-3D38-A620-B6AE63E1CAE8}"/>
              </a:ext>
            </a:extLst>
          </p:cNvPr>
          <p:cNvSpPr/>
          <p:nvPr/>
        </p:nvSpPr>
        <p:spPr>
          <a:xfrm>
            <a:off x="157316" y="88490"/>
            <a:ext cx="11808542" cy="6469626"/>
          </a:xfrm>
          <a:prstGeom prst="rect">
            <a:avLst/>
          </a:prstGeom>
          <a:solidFill>
            <a:srgbClr val="732124"/>
          </a:solidFill>
          <a:ln>
            <a:solidFill>
              <a:srgbClr val="7321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A0528454-2058-074A-48D8-C1DBA5B09C51}"/>
              </a:ext>
            </a:extLst>
          </p:cNvPr>
          <p:cNvSpPr txBox="1"/>
          <p:nvPr/>
        </p:nvSpPr>
        <p:spPr>
          <a:xfrm>
            <a:off x="481781" y="353961"/>
            <a:ext cx="10176387" cy="461665"/>
          </a:xfrm>
          <a:prstGeom prst="rect">
            <a:avLst/>
          </a:prstGeom>
          <a:noFill/>
        </p:spPr>
        <p:txBody>
          <a:bodyPr wrap="square" rtlCol="0">
            <a:spAutoFit/>
          </a:bodyPr>
          <a:lstStyle/>
          <a:p>
            <a:r>
              <a:rPr lang="en-IN" sz="2400" dirty="0">
                <a:latin typeface="+mj-lt"/>
              </a:rPr>
              <a:t>User and Student Tables </a:t>
            </a:r>
          </a:p>
        </p:txBody>
      </p:sp>
      <p:sp>
        <p:nvSpPr>
          <p:cNvPr id="14" name="TextBox 13">
            <a:extLst>
              <a:ext uri="{FF2B5EF4-FFF2-40B4-BE49-F238E27FC236}">
                <a16:creationId xmlns:a16="http://schemas.microsoft.com/office/drawing/2014/main" id="{37267D8B-1214-43BA-56A8-4235C144E302}"/>
              </a:ext>
            </a:extLst>
          </p:cNvPr>
          <p:cNvSpPr txBox="1"/>
          <p:nvPr/>
        </p:nvSpPr>
        <p:spPr>
          <a:xfrm>
            <a:off x="481781" y="4876800"/>
            <a:ext cx="11080954" cy="923330"/>
          </a:xfrm>
          <a:prstGeom prst="rect">
            <a:avLst/>
          </a:prstGeom>
          <a:noFill/>
        </p:spPr>
        <p:txBody>
          <a:bodyPr wrap="square" rtlCol="0">
            <a:spAutoFit/>
          </a:bodyPr>
          <a:lstStyle/>
          <a:p>
            <a:r>
              <a:rPr lang="en-US" dirty="0"/>
              <a:t>Each student is assigned a user account to access the system, view academic records, and manage personal details. This ensures secure and role-based access for students. Technically, this is a one-to-one relationship where </a:t>
            </a:r>
            <a:r>
              <a:rPr lang="en-US" dirty="0" err="1"/>
              <a:t>student_id</a:t>
            </a:r>
            <a:r>
              <a:rPr lang="en-US" dirty="0"/>
              <a:t> in the Users table acts as a foreign key referencing the Students table.</a:t>
            </a:r>
            <a:endParaRPr lang="en-IN" dirty="0"/>
          </a:p>
        </p:txBody>
      </p:sp>
      <p:pic>
        <p:nvPicPr>
          <p:cNvPr id="3" name="Picture 2">
            <a:extLst>
              <a:ext uri="{FF2B5EF4-FFF2-40B4-BE49-F238E27FC236}">
                <a16:creationId xmlns:a16="http://schemas.microsoft.com/office/drawing/2014/main" id="{95F9AE94-D1F6-A459-4345-199DFAF8EB7A}"/>
              </a:ext>
            </a:extLst>
          </p:cNvPr>
          <p:cNvPicPr>
            <a:picLocks noChangeAspect="1"/>
          </p:cNvPicPr>
          <p:nvPr/>
        </p:nvPicPr>
        <p:blipFill>
          <a:blip r:embed="rId2"/>
          <a:stretch>
            <a:fillRect/>
          </a:stretch>
        </p:blipFill>
        <p:spPr>
          <a:xfrm>
            <a:off x="512245" y="1057870"/>
            <a:ext cx="11217639" cy="3520745"/>
          </a:xfrm>
          <a:prstGeom prst="rect">
            <a:avLst/>
          </a:prstGeom>
        </p:spPr>
      </p:pic>
    </p:spTree>
    <p:extLst>
      <p:ext uri="{BB962C8B-B14F-4D97-AF65-F5344CB8AC3E}">
        <p14:creationId xmlns:p14="http://schemas.microsoft.com/office/powerpoint/2010/main" val="7194748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E88C9-6825-EC7A-7E3B-D6FC498D6EF5}"/>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033A48F0-3378-2361-902F-BF9A83D2A2A0}"/>
              </a:ext>
            </a:extLst>
          </p:cNvPr>
          <p:cNvSpPr/>
          <p:nvPr/>
        </p:nvSpPr>
        <p:spPr>
          <a:xfrm>
            <a:off x="157316" y="88490"/>
            <a:ext cx="11808542" cy="6469626"/>
          </a:xfrm>
          <a:prstGeom prst="rect">
            <a:avLst/>
          </a:prstGeom>
          <a:solidFill>
            <a:srgbClr val="732124"/>
          </a:solidFill>
          <a:ln>
            <a:solidFill>
              <a:srgbClr val="7321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A43E6AF5-7CC3-E534-1340-586B61067F85}"/>
              </a:ext>
            </a:extLst>
          </p:cNvPr>
          <p:cNvSpPr txBox="1"/>
          <p:nvPr/>
        </p:nvSpPr>
        <p:spPr>
          <a:xfrm>
            <a:off x="481781" y="353961"/>
            <a:ext cx="10176387" cy="461665"/>
          </a:xfrm>
          <a:prstGeom prst="rect">
            <a:avLst/>
          </a:prstGeom>
          <a:noFill/>
        </p:spPr>
        <p:txBody>
          <a:bodyPr wrap="square" rtlCol="0">
            <a:spAutoFit/>
          </a:bodyPr>
          <a:lstStyle/>
          <a:p>
            <a:r>
              <a:rPr lang="en-IN" sz="2400" dirty="0">
                <a:latin typeface="+mj-lt"/>
              </a:rPr>
              <a:t>Users and Instructors Table</a:t>
            </a:r>
          </a:p>
        </p:txBody>
      </p:sp>
      <p:sp>
        <p:nvSpPr>
          <p:cNvPr id="14" name="TextBox 13">
            <a:extLst>
              <a:ext uri="{FF2B5EF4-FFF2-40B4-BE49-F238E27FC236}">
                <a16:creationId xmlns:a16="http://schemas.microsoft.com/office/drawing/2014/main" id="{5C8B214A-1222-FF9A-8C11-0DB6483BF0B8}"/>
              </a:ext>
            </a:extLst>
          </p:cNvPr>
          <p:cNvSpPr txBox="1"/>
          <p:nvPr/>
        </p:nvSpPr>
        <p:spPr>
          <a:xfrm>
            <a:off x="481781" y="4876800"/>
            <a:ext cx="11080954" cy="923330"/>
          </a:xfrm>
          <a:prstGeom prst="rect">
            <a:avLst/>
          </a:prstGeom>
          <a:noFill/>
        </p:spPr>
        <p:txBody>
          <a:bodyPr wrap="square" rtlCol="0">
            <a:spAutoFit/>
          </a:bodyPr>
          <a:lstStyle/>
          <a:p>
            <a:r>
              <a:rPr lang="en-US" dirty="0"/>
              <a:t>Each instructor is assigned a user account to access the system, manage courses, and update student records. This ensures secure and role-based access for instructors. Technically, this is a one-to-one relationship where </a:t>
            </a:r>
            <a:r>
              <a:rPr lang="en-US" dirty="0" err="1"/>
              <a:t>instructor_id</a:t>
            </a:r>
            <a:r>
              <a:rPr lang="en-US" dirty="0"/>
              <a:t> in the Users table acts as a foreign key referencing the Instructors table.</a:t>
            </a:r>
            <a:endParaRPr lang="en-IN" dirty="0"/>
          </a:p>
        </p:txBody>
      </p:sp>
      <p:pic>
        <p:nvPicPr>
          <p:cNvPr id="3" name="Picture 2">
            <a:extLst>
              <a:ext uri="{FF2B5EF4-FFF2-40B4-BE49-F238E27FC236}">
                <a16:creationId xmlns:a16="http://schemas.microsoft.com/office/drawing/2014/main" id="{1D4ADD1D-D1F4-A547-D95C-BC065097B41D}"/>
              </a:ext>
            </a:extLst>
          </p:cNvPr>
          <p:cNvPicPr>
            <a:picLocks noChangeAspect="1"/>
          </p:cNvPicPr>
          <p:nvPr/>
        </p:nvPicPr>
        <p:blipFill>
          <a:blip r:embed="rId2"/>
          <a:stretch>
            <a:fillRect/>
          </a:stretch>
        </p:blipFill>
        <p:spPr>
          <a:xfrm>
            <a:off x="481781" y="1103688"/>
            <a:ext cx="11065199" cy="3419151"/>
          </a:xfrm>
          <a:prstGeom prst="rect">
            <a:avLst/>
          </a:prstGeom>
        </p:spPr>
      </p:pic>
    </p:spTree>
    <p:extLst>
      <p:ext uri="{BB962C8B-B14F-4D97-AF65-F5344CB8AC3E}">
        <p14:creationId xmlns:p14="http://schemas.microsoft.com/office/powerpoint/2010/main" val="21493894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333F4-10DE-43BF-5F56-F5216D9CC738}"/>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24696E6E-04FF-2855-5D4F-2AF182383095}"/>
              </a:ext>
            </a:extLst>
          </p:cNvPr>
          <p:cNvSpPr/>
          <p:nvPr/>
        </p:nvSpPr>
        <p:spPr>
          <a:xfrm>
            <a:off x="157316" y="88490"/>
            <a:ext cx="11808542" cy="6469626"/>
          </a:xfrm>
          <a:prstGeom prst="rect">
            <a:avLst/>
          </a:prstGeom>
          <a:solidFill>
            <a:srgbClr val="732124"/>
          </a:solidFill>
          <a:ln>
            <a:solidFill>
              <a:srgbClr val="7321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72FB193E-E749-31D6-4B52-EB8ECC75C561}"/>
              </a:ext>
            </a:extLst>
          </p:cNvPr>
          <p:cNvSpPr txBox="1"/>
          <p:nvPr/>
        </p:nvSpPr>
        <p:spPr>
          <a:xfrm>
            <a:off x="481781" y="353961"/>
            <a:ext cx="10176387" cy="461665"/>
          </a:xfrm>
          <a:prstGeom prst="rect">
            <a:avLst/>
          </a:prstGeom>
          <a:noFill/>
        </p:spPr>
        <p:txBody>
          <a:bodyPr wrap="square" rtlCol="0">
            <a:spAutoFit/>
          </a:bodyPr>
          <a:lstStyle/>
          <a:p>
            <a:r>
              <a:rPr lang="en-IN" sz="2400" dirty="0">
                <a:latin typeface="+mj-lt"/>
              </a:rPr>
              <a:t>Users and Hostel Wardens Table </a:t>
            </a:r>
          </a:p>
        </p:txBody>
      </p:sp>
      <p:sp>
        <p:nvSpPr>
          <p:cNvPr id="14" name="TextBox 13">
            <a:extLst>
              <a:ext uri="{FF2B5EF4-FFF2-40B4-BE49-F238E27FC236}">
                <a16:creationId xmlns:a16="http://schemas.microsoft.com/office/drawing/2014/main" id="{01BED32F-0D37-7FD3-987F-E71C7D430962}"/>
              </a:ext>
            </a:extLst>
          </p:cNvPr>
          <p:cNvSpPr txBox="1"/>
          <p:nvPr/>
        </p:nvSpPr>
        <p:spPr>
          <a:xfrm>
            <a:off x="481781" y="4876800"/>
            <a:ext cx="11080954" cy="1200329"/>
          </a:xfrm>
          <a:prstGeom prst="rect">
            <a:avLst/>
          </a:prstGeom>
          <a:noFill/>
        </p:spPr>
        <p:txBody>
          <a:bodyPr wrap="square" rtlCol="0">
            <a:spAutoFit/>
          </a:bodyPr>
          <a:lstStyle/>
          <a:p>
            <a:r>
              <a:rPr lang="en-US" dirty="0"/>
              <a:t>Each hostel warden is assigned a user account to manage hostel activities, student accommodations, and administrative tasks. This ensures secure and role-based access for wardens. Technically, this is a one-to-one relationship where </a:t>
            </a:r>
            <a:r>
              <a:rPr lang="en-US" dirty="0" err="1"/>
              <a:t>warden_id</a:t>
            </a:r>
            <a:r>
              <a:rPr lang="en-US" dirty="0"/>
              <a:t> in the Users table acts as a foreign key referencing the </a:t>
            </a:r>
            <a:r>
              <a:rPr lang="en-US" dirty="0" err="1"/>
              <a:t>Hostel_Wardens</a:t>
            </a:r>
            <a:r>
              <a:rPr lang="en-US" dirty="0"/>
              <a:t> table.</a:t>
            </a:r>
            <a:endParaRPr lang="en-IN" dirty="0"/>
          </a:p>
        </p:txBody>
      </p:sp>
      <p:pic>
        <p:nvPicPr>
          <p:cNvPr id="3" name="Picture 2">
            <a:extLst>
              <a:ext uri="{FF2B5EF4-FFF2-40B4-BE49-F238E27FC236}">
                <a16:creationId xmlns:a16="http://schemas.microsoft.com/office/drawing/2014/main" id="{1B36A125-C0FB-4766-4BBF-FA8BAF05D3BE}"/>
              </a:ext>
            </a:extLst>
          </p:cNvPr>
          <p:cNvPicPr>
            <a:picLocks noChangeAspect="1"/>
          </p:cNvPicPr>
          <p:nvPr/>
        </p:nvPicPr>
        <p:blipFill>
          <a:blip r:embed="rId2"/>
          <a:stretch>
            <a:fillRect/>
          </a:stretch>
        </p:blipFill>
        <p:spPr>
          <a:xfrm>
            <a:off x="481781" y="1081097"/>
            <a:ext cx="11316681" cy="3223539"/>
          </a:xfrm>
          <a:prstGeom prst="rect">
            <a:avLst/>
          </a:prstGeom>
        </p:spPr>
      </p:pic>
    </p:spTree>
    <p:extLst>
      <p:ext uri="{BB962C8B-B14F-4D97-AF65-F5344CB8AC3E}">
        <p14:creationId xmlns:p14="http://schemas.microsoft.com/office/powerpoint/2010/main" val="3566622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1FD7E4-82E8-4665-CAF4-F9DD67E9C2D5}"/>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FF637D1F-0151-1CF5-21DC-D5D13BDAE484}"/>
              </a:ext>
            </a:extLst>
          </p:cNvPr>
          <p:cNvSpPr/>
          <p:nvPr/>
        </p:nvSpPr>
        <p:spPr>
          <a:xfrm>
            <a:off x="157316" y="88490"/>
            <a:ext cx="11808542" cy="6469626"/>
          </a:xfrm>
          <a:prstGeom prst="rect">
            <a:avLst/>
          </a:prstGeom>
          <a:solidFill>
            <a:srgbClr val="732124"/>
          </a:solidFill>
          <a:ln>
            <a:solidFill>
              <a:srgbClr val="7321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7E6C7D0F-6C8D-80E2-ED5E-52A57C32CEB6}"/>
              </a:ext>
            </a:extLst>
          </p:cNvPr>
          <p:cNvSpPr txBox="1"/>
          <p:nvPr/>
        </p:nvSpPr>
        <p:spPr>
          <a:xfrm>
            <a:off x="481781" y="353961"/>
            <a:ext cx="10176387" cy="461665"/>
          </a:xfrm>
          <a:prstGeom prst="rect">
            <a:avLst/>
          </a:prstGeom>
          <a:noFill/>
        </p:spPr>
        <p:txBody>
          <a:bodyPr wrap="square" rtlCol="0">
            <a:spAutoFit/>
          </a:bodyPr>
          <a:lstStyle/>
          <a:p>
            <a:r>
              <a:rPr lang="en-IN" sz="2400" dirty="0">
                <a:latin typeface="+mj-lt"/>
              </a:rPr>
              <a:t>Users </a:t>
            </a:r>
            <a:r>
              <a:rPr lang="en-IN" sz="2400">
                <a:latin typeface="+mj-lt"/>
              </a:rPr>
              <a:t>and Office </a:t>
            </a:r>
            <a:r>
              <a:rPr lang="en-IN" sz="2400" dirty="0">
                <a:latin typeface="+mj-lt"/>
              </a:rPr>
              <a:t>Staff Table .</a:t>
            </a:r>
          </a:p>
        </p:txBody>
      </p:sp>
      <p:sp>
        <p:nvSpPr>
          <p:cNvPr id="14" name="TextBox 13">
            <a:extLst>
              <a:ext uri="{FF2B5EF4-FFF2-40B4-BE49-F238E27FC236}">
                <a16:creationId xmlns:a16="http://schemas.microsoft.com/office/drawing/2014/main" id="{572E9F1E-B630-DFF1-4621-87095F8C0797}"/>
              </a:ext>
            </a:extLst>
          </p:cNvPr>
          <p:cNvSpPr txBox="1"/>
          <p:nvPr/>
        </p:nvSpPr>
        <p:spPr>
          <a:xfrm>
            <a:off x="481781" y="4876800"/>
            <a:ext cx="11080954" cy="923330"/>
          </a:xfrm>
          <a:prstGeom prst="rect">
            <a:avLst/>
          </a:prstGeom>
          <a:noFill/>
        </p:spPr>
        <p:txBody>
          <a:bodyPr wrap="square" rtlCol="0">
            <a:spAutoFit/>
          </a:bodyPr>
          <a:lstStyle/>
          <a:p>
            <a:r>
              <a:rPr lang="en-US" dirty="0"/>
              <a:t>Each office staff member is assigned a user account to manage administrative tasks, student records, and payments. This ensures secure and role-based access for office staff. Technically, this is a one-to-one relationship where </a:t>
            </a:r>
            <a:r>
              <a:rPr lang="en-US" dirty="0" err="1"/>
              <a:t>staff_id</a:t>
            </a:r>
            <a:r>
              <a:rPr lang="en-US" dirty="0"/>
              <a:t> in the Users table acts as a foreign key referencing the </a:t>
            </a:r>
            <a:r>
              <a:rPr lang="en-US" dirty="0" err="1"/>
              <a:t>Office_Staff</a:t>
            </a:r>
            <a:r>
              <a:rPr lang="en-US" dirty="0"/>
              <a:t> table.</a:t>
            </a:r>
            <a:endParaRPr lang="en-IN" dirty="0"/>
          </a:p>
        </p:txBody>
      </p:sp>
      <p:pic>
        <p:nvPicPr>
          <p:cNvPr id="3" name="Picture 2">
            <a:extLst>
              <a:ext uri="{FF2B5EF4-FFF2-40B4-BE49-F238E27FC236}">
                <a16:creationId xmlns:a16="http://schemas.microsoft.com/office/drawing/2014/main" id="{B885E8F7-7374-00EC-9761-E4FC2AF0C7A0}"/>
              </a:ext>
            </a:extLst>
          </p:cNvPr>
          <p:cNvPicPr>
            <a:picLocks noChangeAspect="1"/>
          </p:cNvPicPr>
          <p:nvPr/>
        </p:nvPicPr>
        <p:blipFill>
          <a:blip r:embed="rId2"/>
          <a:stretch>
            <a:fillRect/>
          </a:stretch>
        </p:blipFill>
        <p:spPr>
          <a:xfrm>
            <a:off x="535382" y="1263320"/>
            <a:ext cx="10973751" cy="3132493"/>
          </a:xfrm>
          <a:prstGeom prst="rect">
            <a:avLst/>
          </a:prstGeom>
        </p:spPr>
      </p:pic>
    </p:spTree>
    <p:extLst>
      <p:ext uri="{BB962C8B-B14F-4D97-AF65-F5344CB8AC3E}">
        <p14:creationId xmlns:p14="http://schemas.microsoft.com/office/powerpoint/2010/main" val="1518080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5E216D-B93C-90CF-8BB4-7F9E2C36516A}"/>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EA529D16-A046-E6CB-248F-F52F27470D74}"/>
              </a:ext>
            </a:extLst>
          </p:cNvPr>
          <p:cNvSpPr/>
          <p:nvPr/>
        </p:nvSpPr>
        <p:spPr>
          <a:xfrm>
            <a:off x="191729" y="194187"/>
            <a:ext cx="11808542" cy="6469626"/>
          </a:xfrm>
          <a:prstGeom prst="rect">
            <a:avLst/>
          </a:prstGeom>
          <a:solidFill>
            <a:srgbClr val="732124"/>
          </a:solidFill>
          <a:ln>
            <a:solidFill>
              <a:srgbClr val="7321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8F8B72BF-AF8C-B371-AFC6-DBAC4D27D059}"/>
              </a:ext>
            </a:extLst>
          </p:cNvPr>
          <p:cNvSpPr txBox="1"/>
          <p:nvPr/>
        </p:nvSpPr>
        <p:spPr>
          <a:xfrm>
            <a:off x="481781" y="353961"/>
            <a:ext cx="10176387" cy="461665"/>
          </a:xfrm>
          <a:prstGeom prst="rect">
            <a:avLst/>
          </a:prstGeom>
          <a:noFill/>
        </p:spPr>
        <p:txBody>
          <a:bodyPr wrap="square" rtlCol="0">
            <a:spAutoFit/>
          </a:bodyPr>
          <a:lstStyle/>
          <a:p>
            <a:r>
              <a:rPr lang="en-IN" sz="2400" dirty="0">
                <a:latin typeface="+mj-lt"/>
              </a:rPr>
              <a:t>Salary and Hostel Wardens Tables </a:t>
            </a:r>
          </a:p>
        </p:txBody>
      </p:sp>
      <p:sp>
        <p:nvSpPr>
          <p:cNvPr id="14" name="TextBox 13">
            <a:extLst>
              <a:ext uri="{FF2B5EF4-FFF2-40B4-BE49-F238E27FC236}">
                <a16:creationId xmlns:a16="http://schemas.microsoft.com/office/drawing/2014/main" id="{223561B6-DC32-A6C4-2B7D-35313344B819}"/>
              </a:ext>
            </a:extLst>
          </p:cNvPr>
          <p:cNvSpPr txBox="1"/>
          <p:nvPr/>
        </p:nvSpPr>
        <p:spPr>
          <a:xfrm>
            <a:off x="481781" y="5250426"/>
            <a:ext cx="11080954" cy="923330"/>
          </a:xfrm>
          <a:prstGeom prst="rect">
            <a:avLst/>
          </a:prstGeom>
          <a:noFill/>
        </p:spPr>
        <p:txBody>
          <a:bodyPr wrap="square" rtlCol="0">
            <a:spAutoFit/>
          </a:bodyPr>
          <a:lstStyle/>
          <a:p>
            <a:r>
              <a:rPr lang="en-US" dirty="0"/>
              <a:t>Each hostel warden is associated with a salary record that defines their compensation details. This ensures proper salary management and payment tracking. Technically, this is a one-to-one relationship where </a:t>
            </a:r>
            <a:r>
              <a:rPr lang="en-US" dirty="0" err="1"/>
              <a:t>salary_id</a:t>
            </a:r>
            <a:r>
              <a:rPr lang="en-US" dirty="0"/>
              <a:t> in the </a:t>
            </a:r>
            <a:r>
              <a:rPr lang="en-US" dirty="0" err="1"/>
              <a:t>Hostel_Wardens</a:t>
            </a:r>
            <a:r>
              <a:rPr lang="en-US" dirty="0"/>
              <a:t> table acts as a foreign key referencing the Salary table.</a:t>
            </a:r>
            <a:endParaRPr lang="en-IN" dirty="0"/>
          </a:p>
        </p:txBody>
      </p:sp>
      <p:pic>
        <p:nvPicPr>
          <p:cNvPr id="3" name="Picture 2">
            <a:extLst>
              <a:ext uri="{FF2B5EF4-FFF2-40B4-BE49-F238E27FC236}">
                <a16:creationId xmlns:a16="http://schemas.microsoft.com/office/drawing/2014/main" id="{95F1DFC3-4771-4D75-1D1F-B4098AD011E3}"/>
              </a:ext>
            </a:extLst>
          </p:cNvPr>
          <p:cNvPicPr>
            <a:picLocks noChangeAspect="1"/>
          </p:cNvPicPr>
          <p:nvPr/>
        </p:nvPicPr>
        <p:blipFill>
          <a:blip r:embed="rId2"/>
          <a:stretch>
            <a:fillRect/>
          </a:stretch>
        </p:blipFill>
        <p:spPr>
          <a:xfrm>
            <a:off x="481780" y="953278"/>
            <a:ext cx="10180875" cy="3894025"/>
          </a:xfrm>
          <a:prstGeom prst="rect">
            <a:avLst/>
          </a:prstGeom>
        </p:spPr>
      </p:pic>
    </p:spTree>
    <p:extLst>
      <p:ext uri="{BB962C8B-B14F-4D97-AF65-F5344CB8AC3E}">
        <p14:creationId xmlns:p14="http://schemas.microsoft.com/office/powerpoint/2010/main" val="32299935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4F5C7-B396-E1AC-ED9E-A137441AC4C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6C0205BF-2C4F-E4D8-E1E5-68704EB90221}"/>
              </a:ext>
            </a:extLst>
          </p:cNvPr>
          <p:cNvSpPr/>
          <p:nvPr/>
        </p:nvSpPr>
        <p:spPr>
          <a:xfrm>
            <a:off x="157316" y="88490"/>
            <a:ext cx="11808542" cy="6469626"/>
          </a:xfrm>
          <a:prstGeom prst="rect">
            <a:avLst/>
          </a:prstGeom>
          <a:solidFill>
            <a:srgbClr val="732124"/>
          </a:solidFill>
          <a:ln>
            <a:solidFill>
              <a:srgbClr val="7321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A13018F3-8179-783E-2C87-5B0E6091F1E2}"/>
              </a:ext>
            </a:extLst>
          </p:cNvPr>
          <p:cNvSpPr txBox="1"/>
          <p:nvPr/>
        </p:nvSpPr>
        <p:spPr>
          <a:xfrm>
            <a:off x="481781" y="353961"/>
            <a:ext cx="10176387" cy="461665"/>
          </a:xfrm>
          <a:prstGeom prst="rect">
            <a:avLst/>
          </a:prstGeom>
          <a:noFill/>
        </p:spPr>
        <p:txBody>
          <a:bodyPr wrap="square" rtlCol="0">
            <a:spAutoFit/>
          </a:bodyPr>
          <a:lstStyle/>
          <a:p>
            <a:r>
              <a:rPr lang="en-IN" sz="2400" dirty="0">
                <a:latin typeface="+mj-lt"/>
              </a:rPr>
              <a:t>Salary and Instructors Tables</a:t>
            </a:r>
          </a:p>
        </p:txBody>
      </p:sp>
      <p:sp>
        <p:nvSpPr>
          <p:cNvPr id="14" name="TextBox 13">
            <a:extLst>
              <a:ext uri="{FF2B5EF4-FFF2-40B4-BE49-F238E27FC236}">
                <a16:creationId xmlns:a16="http://schemas.microsoft.com/office/drawing/2014/main" id="{28185E16-7629-9700-6F6C-77DA36A32E3C}"/>
              </a:ext>
            </a:extLst>
          </p:cNvPr>
          <p:cNvSpPr txBox="1"/>
          <p:nvPr/>
        </p:nvSpPr>
        <p:spPr>
          <a:xfrm>
            <a:off x="481781" y="4876800"/>
            <a:ext cx="11080954" cy="923330"/>
          </a:xfrm>
          <a:prstGeom prst="rect">
            <a:avLst/>
          </a:prstGeom>
          <a:noFill/>
        </p:spPr>
        <p:txBody>
          <a:bodyPr wrap="square" rtlCol="0">
            <a:spAutoFit/>
          </a:bodyPr>
          <a:lstStyle/>
          <a:p>
            <a:r>
              <a:rPr lang="en-US" dirty="0"/>
              <a:t>Each instructor is associated with a salary record that defines their compensation details. This ensures proper salary management and payment tracking. Technically, this is a one-to-one relationship where </a:t>
            </a:r>
            <a:r>
              <a:rPr lang="en-US" dirty="0" err="1"/>
              <a:t>salary_id</a:t>
            </a:r>
            <a:r>
              <a:rPr lang="en-US" dirty="0"/>
              <a:t> in the Instructors table acts as a foreign key referencing the Salary table.</a:t>
            </a:r>
            <a:endParaRPr lang="en-IN" dirty="0"/>
          </a:p>
        </p:txBody>
      </p:sp>
      <p:pic>
        <p:nvPicPr>
          <p:cNvPr id="3" name="Picture 2">
            <a:extLst>
              <a:ext uri="{FF2B5EF4-FFF2-40B4-BE49-F238E27FC236}">
                <a16:creationId xmlns:a16="http://schemas.microsoft.com/office/drawing/2014/main" id="{1FA67F38-6884-F876-0F5A-3A5D47F3A40A}"/>
              </a:ext>
            </a:extLst>
          </p:cNvPr>
          <p:cNvPicPr>
            <a:picLocks noChangeAspect="1"/>
          </p:cNvPicPr>
          <p:nvPr/>
        </p:nvPicPr>
        <p:blipFill>
          <a:blip r:embed="rId2"/>
          <a:stretch>
            <a:fillRect/>
          </a:stretch>
        </p:blipFill>
        <p:spPr>
          <a:xfrm>
            <a:off x="481781" y="1155537"/>
            <a:ext cx="9663335" cy="3160823"/>
          </a:xfrm>
          <a:prstGeom prst="rect">
            <a:avLst/>
          </a:prstGeom>
        </p:spPr>
      </p:pic>
    </p:spTree>
    <p:extLst>
      <p:ext uri="{BB962C8B-B14F-4D97-AF65-F5344CB8AC3E}">
        <p14:creationId xmlns:p14="http://schemas.microsoft.com/office/powerpoint/2010/main" val="9029323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C646C5-9F92-7193-D795-83D75807E31F}"/>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87472E39-A2E4-8D0E-540F-35E2CD78CC1A}"/>
              </a:ext>
            </a:extLst>
          </p:cNvPr>
          <p:cNvSpPr/>
          <p:nvPr/>
        </p:nvSpPr>
        <p:spPr>
          <a:xfrm>
            <a:off x="157316" y="88490"/>
            <a:ext cx="11808542" cy="6469626"/>
          </a:xfrm>
          <a:prstGeom prst="rect">
            <a:avLst/>
          </a:prstGeom>
          <a:solidFill>
            <a:srgbClr val="732124"/>
          </a:solidFill>
          <a:ln>
            <a:solidFill>
              <a:srgbClr val="7321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TextBox 9">
            <a:extLst>
              <a:ext uri="{FF2B5EF4-FFF2-40B4-BE49-F238E27FC236}">
                <a16:creationId xmlns:a16="http://schemas.microsoft.com/office/drawing/2014/main" id="{9265F3E0-115F-6B90-E54C-8B37ACEB5E64}"/>
              </a:ext>
            </a:extLst>
          </p:cNvPr>
          <p:cNvSpPr txBox="1"/>
          <p:nvPr/>
        </p:nvSpPr>
        <p:spPr>
          <a:xfrm>
            <a:off x="481781" y="353961"/>
            <a:ext cx="10176387" cy="461665"/>
          </a:xfrm>
          <a:prstGeom prst="rect">
            <a:avLst/>
          </a:prstGeom>
          <a:noFill/>
        </p:spPr>
        <p:txBody>
          <a:bodyPr wrap="square" rtlCol="0">
            <a:spAutoFit/>
          </a:bodyPr>
          <a:lstStyle/>
          <a:p>
            <a:r>
              <a:rPr lang="en-IN" sz="2400" dirty="0">
                <a:latin typeface="+mj-lt"/>
              </a:rPr>
              <a:t>Office Staff and Salary Table</a:t>
            </a:r>
          </a:p>
        </p:txBody>
      </p:sp>
      <p:sp>
        <p:nvSpPr>
          <p:cNvPr id="14" name="TextBox 13">
            <a:extLst>
              <a:ext uri="{FF2B5EF4-FFF2-40B4-BE49-F238E27FC236}">
                <a16:creationId xmlns:a16="http://schemas.microsoft.com/office/drawing/2014/main" id="{2827E710-67DB-D3E9-503A-83B5E131F2A6}"/>
              </a:ext>
            </a:extLst>
          </p:cNvPr>
          <p:cNvSpPr txBox="1"/>
          <p:nvPr/>
        </p:nvSpPr>
        <p:spPr>
          <a:xfrm>
            <a:off x="481781" y="4876800"/>
            <a:ext cx="11080954" cy="923330"/>
          </a:xfrm>
          <a:prstGeom prst="rect">
            <a:avLst/>
          </a:prstGeom>
          <a:noFill/>
        </p:spPr>
        <p:txBody>
          <a:bodyPr wrap="square" rtlCol="0">
            <a:spAutoFit/>
          </a:bodyPr>
          <a:lstStyle/>
          <a:p>
            <a:r>
              <a:rPr lang="en-US" dirty="0"/>
              <a:t>Each office staff member is associated with a salary record that defines their compensation details. This ensures proper salary management and payment tracking. Technically, this is a one-to-one relationship where </a:t>
            </a:r>
            <a:r>
              <a:rPr lang="en-US" dirty="0" err="1"/>
              <a:t>salary_id</a:t>
            </a:r>
            <a:r>
              <a:rPr lang="en-US" dirty="0"/>
              <a:t> in the </a:t>
            </a:r>
            <a:r>
              <a:rPr lang="en-US" dirty="0" err="1"/>
              <a:t>Office_Staff</a:t>
            </a:r>
            <a:r>
              <a:rPr lang="en-US" dirty="0"/>
              <a:t> table acts as a foreign key referencing the Salary table.</a:t>
            </a:r>
            <a:endParaRPr lang="en-IN" dirty="0"/>
          </a:p>
        </p:txBody>
      </p:sp>
      <p:pic>
        <p:nvPicPr>
          <p:cNvPr id="4" name="Picture 3">
            <a:extLst>
              <a:ext uri="{FF2B5EF4-FFF2-40B4-BE49-F238E27FC236}">
                <a16:creationId xmlns:a16="http://schemas.microsoft.com/office/drawing/2014/main" id="{051C8FDA-11F4-4EDC-6343-E2F56064F029}"/>
              </a:ext>
            </a:extLst>
          </p:cNvPr>
          <p:cNvPicPr>
            <a:picLocks noChangeAspect="1"/>
          </p:cNvPicPr>
          <p:nvPr/>
        </p:nvPicPr>
        <p:blipFill>
          <a:blip r:embed="rId2"/>
          <a:stretch>
            <a:fillRect/>
          </a:stretch>
        </p:blipFill>
        <p:spPr>
          <a:xfrm>
            <a:off x="481781" y="1057869"/>
            <a:ext cx="9667192" cy="3170001"/>
          </a:xfrm>
          <a:prstGeom prst="rect">
            <a:avLst/>
          </a:prstGeom>
        </p:spPr>
      </p:pic>
    </p:spTree>
    <p:extLst>
      <p:ext uri="{BB962C8B-B14F-4D97-AF65-F5344CB8AC3E}">
        <p14:creationId xmlns:p14="http://schemas.microsoft.com/office/powerpoint/2010/main" val="28398373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4D5E65-1BD2-5E94-B207-7EBA5607BEA5}"/>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E19C5743-BE45-C554-CC79-0243F59336DD}"/>
              </a:ext>
            </a:extLst>
          </p:cNvPr>
          <p:cNvSpPr/>
          <p:nvPr/>
        </p:nvSpPr>
        <p:spPr>
          <a:xfrm>
            <a:off x="157316" y="88490"/>
            <a:ext cx="11808542" cy="6469626"/>
          </a:xfrm>
          <a:prstGeom prst="rect">
            <a:avLst/>
          </a:prstGeom>
          <a:solidFill>
            <a:srgbClr val="732124"/>
          </a:solidFill>
          <a:ln>
            <a:solidFill>
              <a:srgbClr val="7321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4684074B-5C2B-78D7-BB02-3A02B25814A0}"/>
              </a:ext>
            </a:extLst>
          </p:cNvPr>
          <p:cNvSpPr txBox="1"/>
          <p:nvPr/>
        </p:nvSpPr>
        <p:spPr>
          <a:xfrm>
            <a:off x="481781" y="353961"/>
            <a:ext cx="10176387" cy="461665"/>
          </a:xfrm>
          <a:prstGeom prst="rect">
            <a:avLst/>
          </a:prstGeom>
          <a:noFill/>
        </p:spPr>
        <p:txBody>
          <a:bodyPr wrap="square" rtlCol="0">
            <a:spAutoFit/>
          </a:bodyPr>
          <a:lstStyle/>
          <a:p>
            <a:r>
              <a:rPr lang="en-IN" sz="2400" dirty="0">
                <a:latin typeface="+mj-lt"/>
              </a:rPr>
              <a:t>Department Heads and Salary Table </a:t>
            </a:r>
          </a:p>
        </p:txBody>
      </p:sp>
      <p:sp>
        <p:nvSpPr>
          <p:cNvPr id="14" name="TextBox 13">
            <a:extLst>
              <a:ext uri="{FF2B5EF4-FFF2-40B4-BE49-F238E27FC236}">
                <a16:creationId xmlns:a16="http://schemas.microsoft.com/office/drawing/2014/main" id="{D9CADA27-7BB7-009A-13FB-1A488115B11F}"/>
              </a:ext>
            </a:extLst>
          </p:cNvPr>
          <p:cNvSpPr txBox="1"/>
          <p:nvPr/>
        </p:nvSpPr>
        <p:spPr>
          <a:xfrm>
            <a:off x="481781" y="4876800"/>
            <a:ext cx="11080954" cy="923330"/>
          </a:xfrm>
          <a:prstGeom prst="rect">
            <a:avLst/>
          </a:prstGeom>
          <a:noFill/>
        </p:spPr>
        <p:txBody>
          <a:bodyPr wrap="square" rtlCol="0">
            <a:spAutoFit/>
          </a:bodyPr>
          <a:lstStyle/>
          <a:p>
            <a:r>
              <a:rPr lang="en-US" dirty="0"/>
              <a:t>Each department head is associated with a salary record that defines their compensation details. This ensures proper salary management and payment tracking. Technically, this is a one-to-one relationship where </a:t>
            </a:r>
            <a:r>
              <a:rPr lang="en-US" dirty="0" err="1"/>
              <a:t>salary_id</a:t>
            </a:r>
            <a:r>
              <a:rPr lang="en-US" dirty="0"/>
              <a:t> in the </a:t>
            </a:r>
            <a:r>
              <a:rPr lang="en-US" dirty="0" err="1"/>
              <a:t>Department_Heads</a:t>
            </a:r>
            <a:r>
              <a:rPr lang="en-US" dirty="0"/>
              <a:t> table acts as a foreign key referencing the Salary table.</a:t>
            </a:r>
            <a:endParaRPr lang="en-IN" dirty="0"/>
          </a:p>
        </p:txBody>
      </p:sp>
      <p:pic>
        <p:nvPicPr>
          <p:cNvPr id="3" name="Picture 2">
            <a:extLst>
              <a:ext uri="{FF2B5EF4-FFF2-40B4-BE49-F238E27FC236}">
                <a16:creationId xmlns:a16="http://schemas.microsoft.com/office/drawing/2014/main" id="{8382217A-E02B-8E95-CBF9-6CDB8AF9C0D9}"/>
              </a:ext>
            </a:extLst>
          </p:cNvPr>
          <p:cNvPicPr>
            <a:picLocks noChangeAspect="1"/>
          </p:cNvPicPr>
          <p:nvPr/>
        </p:nvPicPr>
        <p:blipFill>
          <a:blip r:embed="rId2"/>
          <a:stretch>
            <a:fillRect/>
          </a:stretch>
        </p:blipFill>
        <p:spPr>
          <a:xfrm>
            <a:off x="481781" y="1080444"/>
            <a:ext cx="8928072" cy="3315369"/>
          </a:xfrm>
          <a:prstGeom prst="rect">
            <a:avLst/>
          </a:prstGeom>
        </p:spPr>
      </p:pic>
    </p:spTree>
    <p:extLst>
      <p:ext uri="{BB962C8B-B14F-4D97-AF65-F5344CB8AC3E}">
        <p14:creationId xmlns:p14="http://schemas.microsoft.com/office/powerpoint/2010/main" val="296712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3212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CF7FA-557B-82FA-0B3B-B29A88184B8A}"/>
              </a:ext>
            </a:extLst>
          </p:cNvPr>
          <p:cNvSpPr>
            <a:spLocks noGrp="1"/>
          </p:cNvSpPr>
          <p:nvPr>
            <p:ph type="ctrTitle"/>
          </p:nvPr>
        </p:nvSpPr>
        <p:spPr>
          <a:xfrm>
            <a:off x="0" y="0"/>
            <a:ext cx="5201920" cy="1188720"/>
          </a:xfrm>
        </p:spPr>
        <p:txBody>
          <a:bodyPr/>
          <a:lstStyle/>
          <a:p>
            <a:r>
              <a:rPr lang="en-US" dirty="0"/>
              <a:t>Introduction </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0C94101A-E6F7-DA65-CE80-1B56DE55C689}"/>
                  </a:ext>
                </a:extLst>
              </p14:cNvPr>
              <p14:cNvContentPartPr/>
              <p14:nvPr/>
            </p14:nvContentPartPr>
            <p14:xfrm>
              <a:off x="4399160" y="4256640"/>
              <a:ext cx="360" cy="360"/>
            </p14:xfrm>
          </p:contentPart>
        </mc:Choice>
        <mc:Fallback xmlns="">
          <p:pic>
            <p:nvPicPr>
              <p:cNvPr id="3" name="Ink 2">
                <a:extLst>
                  <a:ext uri="{FF2B5EF4-FFF2-40B4-BE49-F238E27FC236}">
                    <a16:creationId xmlns:a16="http://schemas.microsoft.com/office/drawing/2014/main" id="{0C94101A-E6F7-DA65-CE80-1B56DE55C689}"/>
                  </a:ext>
                </a:extLst>
              </p:cNvPr>
              <p:cNvPicPr/>
              <p:nvPr/>
            </p:nvPicPr>
            <p:blipFill>
              <a:blip r:embed="rId4"/>
              <a:stretch>
                <a:fillRect/>
              </a:stretch>
            </p:blipFill>
            <p:spPr>
              <a:xfrm>
                <a:off x="4393040" y="4250520"/>
                <a:ext cx="12600" cy="12600"/>
              </a:xfrm>
              <a:prstGeom prst="rect">
                <a:avLst/>
              </a:prstGeom>
            </p:spPr>
          </p:pic>
        </mc:Fallback>
      </mc:AlternateContent>
      <p:grpSp>
        <p:nvGrpSpPr>
          <p:cNvPr id="11" name="Group 10">
            <a:extLst>
              <a:ext uri="{FF2B5EF4-FFF2-40B4-BE49-F238E27FC236}">
                <a16:creationId xmlns:a16="http://schemas.microsoft.com/office/drawing/2014/main" id="{AA454D5E-51DC-0071-94BD-9C208DB18839}"/>
              </a:ext>
            </a:extLst>
          </p:cNvPr>
          <p:cNvGrpSpPr/>
          <p:nvPr/>
        </p:nvGrpSpPr>
        <p:grpSpPr>
          <a:xfrm>
            <a:off x="4114400" y="3393360"/>
            <a:ext cx="360" cy="360"/>
            <a:chOff x="4114400" y="3393360"/>
            <a:chExt cx="360" cy="360"/>
          </a:xfrm>
        </p:grpSpPr>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CBB871E8-5BCD-F378-64A1-349E0DE9C9FD}"/>
                    </a:ext>
                  </a:extLst>
                </p14:cNvPr>
                <p14:cNvContentPartPr/>
                <p14:nvPr/>
              </p14:nvContentPartPr>
              <p14:xfrm>
                <a:off x="4114400" y="3393360"/>
                <a:ext cx="360" cy="360"/>
              </p14:xfrm>
            </p:contentPart>
          </mc:Choice>
          <mc:Fallback xmlns="">
            <p:pic>
              <p:nvPicPr>
                <p:cNvPr id="4" name="Ink 3">
                  <a:extLst>
                    <a:ext uri="{FF2B5EF4-FFF2-40B4-BE49-F238E27FC236}">
                      <a16:creationId xmlns:a16="http://schemas.microsoft.com/office/drawing/2014/main" id="{CBB871E8-5BCD-F378-64A1-349E0DE9C9FD}"/>
                    </a:ext>
                  </a:extLst>
                </p:cNvPr>
                <p:cNvPicPr/>
                <p:nvPr/>
              </p:nvPicPr>
              <p:blipFill>
                <a:blip r:embed="rId4"/>
                <a:stretch>
                  <a:fillRect/>
                </a:stretch>
              </p:blipFill>
              <p:spPr>
                <a:xfrm>
                  <a:off x="4108280" y="338724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A06210D6-AB78-AA88-E064-806A5EC6D44A}"/>
                    </a:ext>
                  </a:extLst>
                </p14:cNvPr>
                <p14:cNvContentPartPr/>
                <p14:nvPr/>
              </p14:nvContentPartPr>
              <p14:xfrm>
                <a:off x="4114400" y="3393360"/>
                <a:ext cx="360" cy="360"/>
              </p14:xfrm>
            </p:contentPart>
          </mc:Choice>
          <mc:Fallback xmlns="">
            <p:pic>
              <p:nvPicPr>
                <p:cNvPr id="5" name="Ink 4">
                  <a:extLst>
                    <a:ext uri="{FF2B5EF4-FFF2-40B4-BE49-F238E27FC236}">
                      <a16:creationId xmlns:a16="http://schemas.microsoft.com/office/drawing/2014/main" id="{A06210D6-AB78-AA88-E064-806A5EC6D44A}"/>
                    </a:ext>
                  </a:extLst>
                </p:cNvPr>
                <p:cNvPicPr/>
                <p:nvPr/>
              </p:nvPicPr>
              <p:blipFill>
                <a:blip r:embed="rId4"/>
                <a:stretch>
                  <a:fillRect/>
                </a:stretch>
              </p:blipFill>
              <p:spPr>
                <a:xfrm>
                  <a:off x="4108280" y="3387240"/>
                  <a:ext cx="12600" cy="12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27380A8C-500F-E50E-9572-5656C205A174}"/>
                  </a:ext>
                </a:extLst>
              </p14:cNvPr>
              <p14:cNvContentPartPr/>
              <p14:nvPr/>
            </p14:nvContentPartPr>
            <p14:xfrm>
              <a:off x="2537960" y="1737360"/>
              <a:ext cx="2160" cy="360"/>
            </p14:xfrm>
          </p:contentPart>
        </mc:Choice>
        <mc:Fallback xmlns="">
          <p:pic>
            <p:nvPicPr>
              <p:cNvPr id="9" name="Ink 8">
                <a:extLst>
                  <a:ext uri="{FF2B5EF4-FFF2-40B4-BE49-F238E27FC236}">
                    <a16:creationId xmlns:a16="http://schemas.microsoft.com/office/drawing/2014/main" id="{27380A8C-500F-E50E-9572-5656C205A174}"/>
                  </a:ext>
                </a:extLst>
              </p:cNvPr>
              <p:cNvPicPr/>
              <p:nvPr/>
            </p:nvPicPr>
            <p:blipFill>
              <a:blip r:embed="rId4"/>
              <a:stretch>
                <a:fillRect/>
              </a:stretch>
            </p:blipFill>
            <p:spPr>
              <a:xfrm>
                <a:off x="2531840" y="1731240"/>
                <a:ext cx="144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B2F3A4A9-299C-7EA0-28F8-573CE1288C94}"/>
                  </a:ext>
                </a:extLst>
              </p14:cNvPr>
              <p14:cNvContentPartPr/>
              <p14:nvPr/>
            </p14:nvContentPartPr>
            <p14:xfrm>
              <a:off x="2454440" y="1737360"/>
              <a:ext cx="4320" cy="2160"/>
            </p14:xfrm>
          </p:contentPart>
        </mc:Choice>
        <mc:Fallback xmlns="">
          <p:pic>
            <p:nvPicPr>
              <p:cNvPr id="10" name="Ink 9">
                <a:extLst>
                  <a:ext uri="{FF2B5EF4-FFF2-40B4-BE49-F238E27FC236}">
                    <a16:creationId xmlns:a16="http://schemas.microsoft.com/office/drawing/2014/main" id="{B2F3A4A9-299C-7EA0-28F8-573CE1288C94}"/>
                  </a:ext>
                </a:extLst>
              </p:cNvPr>
              <p:cNvPicPr/>
              <p:nvPr/>
            </p:nvPicPr>
            <p:blipFill>
              <a:blip r:embed="rId9"/>
              <a:stretch>
                <a:fillRect/>
              </a:stretch>
            </p:blipFill>
            <p:spPr>
              <a:xfrm>
                <a:off x="2448320" y="1731240"/>
                <a:ext cx="16560" cy="14400"/>
              </a:xfrm>
              <a:prstGeom prst="rect">
                <a:avLst/>
              </a:prstGeom>
            </p:spPr>
          </p:pic>
        </mc:Fallback>
      </mc:AlternateContent>
      <p:sp>
        <p:nvSpPr>
          <p:cNvPr id="18" name="Rectangle 17">
            <a:extLst>
              <a:ext uri="{FF2B5EF4-FFF2-40B4-BE49-F238E27FC236}">
                <a16:creationId xmlns:a16="http://schemas.microsoft.com/office/drawing/2014/main" id="{8B76FA86-AC20-81BF-3761-EF4CD779E706}"/>
              </a:ext>
            </a:extLst>
          </p:cNvPr>
          <p:cNvSpPr/>
          <p:nvPr/>
        </p:nvSpPr>
        <p:spPr>
          <a:xfrm>
            <a:off x="3434080" y="3870960"/>
            <a:ext cx="1625600" cy="1350200"/>
          </a:xfrm>
          <a:prstGeom prst="rect">
            <a:avLst/>
          </a:prstGeom>
          <a:solidFill>
            <a:srgbClr val="732124"/>
          </a:solidFill>
          <a:ln>
            <a:solidFill>
              <a:srgbClr val="7321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23" name="Diagram 22">
            <a:extLst>
              <a:ext uri="{FF2B5EF4-FFF2-40B4-BE49-F238E27FC236}">
                <a16:creationId xmlns:a16="http://schemas.microsoft.com/office/drawing/2014/main" id="{F127A289-9C6E-80A3-BCEC-A79554A936C7}"/>
              </a:ext>
            </a:extLst>
          </p:cNvPr>
          <p:cNvGraphicFramePr/>
          <p:nvPr>
            <p:extLst>
              <p:ext uri="{D42A27DB-BD31-4B8C-83A1-F6EECF244321}">
                <p14:modId xmlns:p14="http://schemas.microsoft.com/office/powerpoint/2010/main" val="829845322"/>
              </p:ext>
            </p:extLst>
          </p:nvPr>
        </p:nvGraphicFramePr>
        <p:xfrm>
          <a:off x="497840" y="1737360"/>
          <a:ext cx="11419840" cy="429768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28414786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AFBE4-FBAD-1DFB-C715-A934843C00E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F3035845-3DB3-47D7-3E8C-B293EDF55864}"/>
              </a:ext>
            </a:extLst>
          </p:cNvPr>
          <p:cNvSpPr/>
          <p:nvPr/>
        </p:nvSpPr>
        <p:spPr>
          <a:xfrm>
            <a:off x="157316" y="88490"/>
            <a:ext cx="11808542" cy="6469626"/>
          </a:xfrm>
          <a:prstGeom prst="rect">
            <a:avLst/>
          </a:prstGeom>
          <a:solidFill>
            <a:srgbClr val="732124"/>
          </a:solidFill>
          <a:ln>
            <a:solidFill>
              <a:srgbClr val="7321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CA4873DB-3CF6-B1C1-2F87-B9ECE7FDF10F}"/>
              </a:ext>
            </a:extLst>
          </p:cNvPr>
          <p:cNvSpPr txBox="1"/>
          <p:nvPr/>
        </p:nvSpPr>
        <p:spPr>
          <a:xfrm>
            <a:off x="481781" y="353961"/>
            <a:ext cx="10176387" cy="461665"/>
          </a:xfrm>
          <a:prstGeom prst="rect">
            <a:avLst/>
          </a:prstGeom>
          <a:noFill/>
        </p:spPr>
        <p:txBody>
          <a:bodyPr wrap="square" rtlCol="0">
            <a:spAutoFit/>
          </a:bodyPr>
          <a:lstStyle/>
          <a:p>
            <a:r>
              <a:rPr lang="en-IN" sz="2400" dirty="0">
                <a:latin typeface="+mj-lt"/>
              </a:rPr>
              <a:t>Hostel Wardens and Boys Hostel Tables</a:t>
            </a:r>
          </a:p>
        </p:txBody>
      </p:sp>
      <p:sp>
        <p:nvSpPr>
          <p:cNvPr id="14" name="TextBox 13">
            <a:extLst>
              <a:ext uri="{FF2B5EF4-FFF2-40B4-BE49-F238E27FC236}">
                <a16:creationId xmlns:a16="http://schemas.microsoft.com/office/drawing/2014/main" id="{66550A3C-6F5F-1BAD-4767-644F37190A3E}"/>
              </a:ext>
            </a:extLst>
          </p:cNvPr>
          <p:cNvSpPr txBox="1"/>
          <p:nvPr/>
        </p:nvSpPr>
        <p:spPr>
          <a:xfrm>
            <a:off x="481781" y="4876800"/>
            <a:ext cx="11080954" cy="1200329"/>
          </a:xfrm>
          <a:prstGeom prst="rect">
            <a:avLst/>
          </a:prstGeom>
          <a:noFill/>
        </p:spPr>
        <p:txBody>
          <a:bodyPr wrap="square" rtlCol="0">
            <a:spAutoFit/>
          </a:bodyPr>
          <a:lstStyle/>
          <a:p>
            <a:r>
              <a:rPr lang="en-US" dirty="0"/>
              <a:t>Each boys' hostel is managed by a hostel warden responsible for overseeing student accommodations and administrative tasks. This ensures proper hostel management and supervision. Technically, this is a one-to-many relationship where </a:t>
            </a:r>
            <a:r>
              <a:rPr lang="en-US" dirty="0" err="1"/>
              <a:t>boys_hostel_id</a:t>
            </a:r>
            <a:r>
              <a:rPr lang="en-US" dirty="0"/>
              <a:t> in the </a:t>
            </a:r>
            <a:r>
              <a:rPr lang="en-US" dirty="0" err="1"/>
              <a:t>Hostel_Wardens</a:t>
            </a:r>
            <a:r>
              <a:rPr lang="en-US" dirty="0"/>
              <a:t> table acts as a foreign key referencing the </a:t>
            </a:r>
            <a:r>
              <a:rPr lang="en-US" dirty="0" err="1"/>
              <a:t>Boys_Hostel</a:t>
            </a:r>
            <a:r>
              <a:rPr lang="en-US" dirty="0"/>
              <a:t> table.</a:t>
            </a:r>
          </a:p>
        </p:txBody>
      </p:sp>
      <p:pic>
        <p:nvPicPr>
          <p:cNvPr id="3" name="Picture 2">
            <a:extLst>
              <a:ext uri="{FF2B5EF4-FFF2-40B4-BE49-F238E27FC236}">
                <a16:creationId xmlns:a16="http://schemas.microsoft.com/office/drawing/2014/main" id="{F7D2FFAE-E0BC-FA1E-42E0-1D188E440F09}"/>
              </a:ext>
            </a:extLst>
          </p:cNvPr>
          <p:cNvPicPr>
            <a:picLocks noChangeAspect="1"/>
          </p:cNvPicPr>
          <p:nvPr/>
        </p:nvPicPr>
        <p:blipFill>
          <a:blip r:embed="rId2"/>
          <a:stretch>
            <a:fillRect/>
          </a:stretch>
        </p:blipFill>
        <p:spPr>
          <a:xfrm>
            <a:off x="481781" y="1081097"/>
            <a:ext cx="10751728" cy="3461406"/>
          </a:xfrm>
          <a:prstGeom prst="rect">
            <a:avLst/>
          </a:prstGeom>
        </p:spPr>
      </p:pic>
    </p:spTree>
    <p:extLst>
      <p:ext uri="{BB962C8B-B14F-4D97-AF65-F5344CB8AC3E}">
        <p14:creationId xmlns:p14="http://schemas.microsoft.com/office/powerpoint/2010/main" val="11883445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26403-77C6-3368-A5A0-176972D22DA1}"/>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4BC9B485-5A81-BA91-900F-C85E6ABBDE67}"/>
              </a:ext>
            </a:extLst>
          </p:cNvPr>
          <p:cNvSpPr/>
          <p:nvPr/>
        </p:nvSpPr>
        <p:spPr>
          <a:xfrm>
            <a:off x="157316" y="88490"/>
            <a:ext cx="11808542" cy="6469626"/>
          </a:xfrm>
          <a:prstGeom prst="rect">
            <a:avLst/>
          </a:prstGeom>
          <a:solidFill>
            <a:srgbClr val="732124"/>
          </a:solidFill>
          <a:ln>
            <a:solidFill>
              <a:srgbClr val="7321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4AB40492-074C-896E-4055-6E0F597F9446}"/>
              </a:ext>
            </a:extLst>
          </p:cNvPr>
          <p:cNvSpPr txBox="1"/>
          <p:nvPr/>
        </p:nvSpPr>
        <p:spPr>
          <a:xfrm>
            <a:off x="481781" y="353961"/>
            <a:ext cx="10176387" cy="461665"/>
          </a:xfrm>
          <a:prstGeom prst="rect">
            <a:avLst/>
          </a:prstGeom>
          <a:noFill/>
        </p:spPr>
        <p:txBody>
          <a:bodyPr wrap="square" rtlCol="0">
            <a:spAutoFit/>
          </a:bodyPr>
          <a:lstStyle/>
          <a:p>
            <a:r>
              <a:rPr lang="en-IN" sz="2400" dirty="0">
                <a:latin typeface="+mj-lt"/>
              </a:rPr>
              <a:t>Boys Hostel and Hostel Allocations</a:t>
            </a:r>
          </a:p>
        </p:txBody>
      </p:sp>
      <p:sp>
        <p:nvSpPr>
          <p:cNvPr id="14" name="TextBox 13">
            <a:extLst>
              <a:ext uri="{FF2B5EF4-FFF2-40B4-BE49-F238E27FC236}">
                <a16:creationId xmlns:a16="http://schemas.microsoft.com/office/drawing/2014/main" id="{22A38BA5-0BE9-F6E2-5C4E-6F72BAF79B31}"/>
              </a:ext>
            </a:extLst>
          </p:cNvPr>
          <p:cNvSpPr txBox="1"/>
          <p:nvPr/>
        </p:nvSpPr>
        <p:spPr>
          <a:xfrm>
            <a:off x="481781" y="4876800"/>
            <a:ext cx="11080954" cy="1200329"/>
          </a:xfrm>
          <a:prstGeom prst="rect">
            <a:avLst/>
          </a:prstGeom>
          <a:noFill/>
        </p:spPr>
        <p:txBody>
          <a:bodyPr wrap="square" rtlCol="0">
            <a:spAutoFit/>
          </a:bodyPr>
          <a:lstStyle/>
          <a:p>
            <a:r>
              <a:rPr lang="en-US" dirty="0"/>
              <a:t>Each boys' hostel accommodates multiple students, with allocations managed through a structured system. This ensures proper room assignment and tracking. Technically, this is a one-to-many relationship where </a:t>
            </a:r>
            <a:r>
              <a:rPr lang="en-US" dirty="0" err="1"/>
              <a:t>boys_hostel_id</a:t>
            </a:r>
            <a:r>
              <a:rPr lang="en-US" dirty="0"/>
              <a:t> in the </a:t>
            </a:r>
            <a:r>
              <a:rPr lang="en-US" dirty="0" err="1"/>
              <a:t>Hostel_Allocations</a:t>
            </a:r>
            <a:r>
              <a:rPr lang="en-US" dirty="0"/>
              <a:t> table acts as a foreign key referencing the </a:t>
            </a:r>
            <a:r>
              <a:rPr lang="en-US" dirty="0" err="1"/>
              <a:t>Boys_Hostel</a:t>
            </a:r>
            <a:r>
              <a:rPr lang="en-US" dirty="0"/>
              <a:t> table.</a:t>
            </a:r>
            <a:endParaRPr lang="en-IN" dirty="0"/>
          </a:p>
        </p:txBody>
      </p:sp>
      <p:pic>
        <p:nvPicPr>
          <p:cNvPr id="3" name="Picture 2">
            <a:extLst>
              <a:ext uri="{FF2B5EF4-FFF2-40B4-BE49-F238E27FC236}">
                <a16:creationId xmlns:a16="http://schemas.microsoft.com/office/drawing/2014/main" id="{ED02F566-AB96-A737-6B42-101D5E93BE46}"/>
              </a:ext>
            </a:extLst>
          </p:cNvPr>
          <p:cNvPicPr>
            <a:picLocks noChangeAspect="1"/>
          </p:cNvPicPr>
          <p:nvPr/>
        </p:nvPicPr>
        <p:blipFill>
          <a:blip r:embed="rId2"/>
          <a:stretch>
            <a:fillRect/>
          </a:stretch>
        </p:blipFill>
        <p:spPr>
          <a:xfrm>
            <a:off x="481781" y="1081097"/>
            <a:ext cx="10782267" cy="3471238"/>
          </a:xfrm>
          <a:prstGeom prst="rect">
            <a:avLst/>
          </a:prstGeom>
        </p:spPr>
      </p:pic>
    </p:spTree>
    <p:extLst>
      <p:ext uri="{BB962C8B-B14F-4D97-AF65-F5344CB8AC3E}">
        <p14:creationId xmlns:p14="http://schemas.microsoft.com/office/powerpoint/2010/main" val="29289638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DDC4A-1BAD-C6B9-F67C-B2082280CFA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E399E9A-320C-3EE1-0997-1206E9004963}"/>
              </a:ext>
            </a:extLst>
          </p:cNvPr>
          <p:cNvSpPr/>
          <p:nvPr/>
        </p:nvSpPr>
        <p:spPr>
          <a:xfrm>
            <a:off x="157316" y="88490"/>
            <a:ext cx="11808542" cy="6469626"/>
          </a:xfrm>
          <a:prstGeom prst="rect">
            <a:avLst/>
          </a:prstGeom>
          <a:solidFill>
            <a:srgbClr val="732124"/>
          </a:solidFill>
          <a:ln>
            <a:solidFill>
              <a:srgbClr val="7321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18F2472C-3E82-824D-12AC-3341EDADACA0}"/>
              </a:ext>
            </a:extLst>
          </p:cNvPr>
          <p:cNvSpPr txBox="1"/>
          <p:nvPr/>
        </p:nvSpPr>
        <p:spPr>
          <a:xfrm>
            <a:off x="481781" y="353961"/>
            <a:ext cx="10176387" cy="461665"/>
          </a:xfrm>
          <a:prstGeom prst="rect">
            <a:avLst/>
          </a:prstGeom>
          <a:noFill/>
        </p:spPr>
        <p:txBody>
          <a:bodyPr wrap="square" rtlCol="0">
            <a:spAutoFit/>
          </a:bodyPr>
          <a:lstStyle/>
          <a:p>
            <a:r>
              <a:rPr lang="en-IN" sz="2400" dirty="0">
                <a:latin typeface="+mj-lt"/>
              </a:rPr>
              <a:t>Hostel Warden and Girls Hostel Tables</a:t>
            </a:r>
          </a:p>
        </p:txBody>
      </p:sp>
      <p:pic>
        <p:nvPicPr>
          <p:cNvPr id="3" name="Picture 2">
            <a:extLst>
              <a:ext uri="{FF2B5EF4-FFF2-40B4-BE49-F238E27FC236}">
                <a16:creationId xmlns:a16="http://schemas.microsoft.com/office/drawing/2014/main" id="{6708960D-FE9C-8660-C1C2-2BF2B7D0A121}"/>
              </a:ext>
            </a:extLst>
          </p:cNvPr>
          <p:cNvPicPr>
            <a:picLocks noChangeAspect="1"/>
          </p:cNvPicPr>
          <p:nvPr/>
        </p:nvPicPr>
        <p:blipFill>
          <a:blip r:embed="rId2"/>
          <a:stretch>
            <a:fillRect/>
          </a:stretch>
        </p:blipFill>
        <p:spPr>
          <a:xfrm>
            <a:off x="481780" y="1091875"/>
            <a:ext cx="10556597" cy="3194990"/>
          </a:xfrm>
          <a:prstGeom prst="rect">
            <a:avLst/>
          </a:prstGeom>
        </p:spPr>
      </p:pic>
      <p:sp>
        <p:nvSpPr>
          <p:cNvPr id="4" name="TextBox 3">
            <a:extLst>
              <a:ext uri="{FF2B5EF4-FFF2-40B4-BE49-F238E27FC236}">
                <a16:creationId xmlns:a16="http://schemas.microsoft.com/office/drawing/2014/main" id="{C43FB3BD-8CD8-E3C3-FD84-BA596255A4D1}"/>
              </a:ext>
            </a:extLst>
          </p:cNvPr>
          <p:cNvSpPr txBox="1"/>
          <p:nvPr/>
        </p:nvSpPr>
        <p:spPr>
          <a:xfrm>
            <a:off x="481780" y="4729316"/>
            <a:ext cx="10658168" cy="1200329"/>
          </a:xfrm>
          <a:prstGeom prst="rect">
            <a:avLst/>
          </a:prstGeom>
          <a:noFill/>
        </p:spPr>
        <p:txBody>
          <a:bodyPr wrap="square" rtlCol="0">
            <a:spAutoFit/>
          </a:bodyPr>
          <a:lstStyle/>
          <a:p>
            <a:r>
              <a:rPr lang="en-US" dirty="0"/>
              <a:t>Each girls' hostel is managed by a hostel warden responsible for overseeing student accommodations and administrative tasks. This ensures proper hostel management and supervision. Technically, this is a one-to-many relationship where </a:t>
            </a:r>
            <a:r>
              <a:rPr lang="en-US" dirty="0" err="1"/>
              <a:t>girls_hostel_id</a:t>
            </a:r>
            <a:r>
              <a:rPr lang="en-US" dirty="0"/>
              <a:t> in the </a:t>
            </a:r>
            <a:r>
              <a:rPr lang="en-US" dirty="0" err="1"/>
              <a:t>Hostel_Wardens</a:t>
            </a:r>
            <a:r>
              <a:rPr lang="en-US" dirty="0"/>
              <a:t> table acts as a foreign key referencing the </a:t>
            </a:r>
            <a:r>
              <a:rPr lang="en-US" dirty="0" err="1"/>
              <a:t>Girls_Hostel</a:t>
            </a:r>
            <a:r>
              <a:rPr lang="en-US" dirty="0"/>
              <a:t> table.</a:t>
            </a:r>
            <a:endParaRPr lang="en-IN" dirty="0"/>
          </a:p>
        </p:txBody>
      </p:sp>
    </p:spTree>
    <p:extLst>
      <p:ext uri="{BB962C8B-B14F-4D97-AF65-F5344CB8AC3E}">
        <p14:creationId xmlns:p14="http://schemas.microsoft.com/office/powerpoint/2010/main" val="23432663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BEAFDE-5D0B-7BF5-95A4-FF1CB3960A3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CBA90099-FA08-ABE0-5012-1EFFBA85A5AB}"/>
              </a:ext>
            </a:extLst>
          </p:cNvPr>
          <p:cNvSpPr/>
          <p:nvPr/>
        </p:nvSpPr>
        <p:spPr>
          <a:xfrm>
            <a:off x="157316" y="88490"/>
            <a:ext cx="11808542" cy="6469626"/>
          </a:xfrm>
          <a:prstGeom prst="rect">
            <a:avLst/>
          </a:prstGeom>
          <a:solidFill>
            <a:srgbClr val="732124"/>
          </a:solidFill>
          <a:ln>
            <a:solidFill>
              <a:srgbClr val="7321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8F861BC1-67E5-9B06-27D8-476115EEA599}"/>
              </a:ext>
            </a:extLst>
          </p:cNvPr>
          <p:cNvSpPr txBox="1"/>
          <p:nvPr/>
        </p:nvSpPr>
        <p:spPr>
          <a:xfrm>
            <a:off x="481781" y="353961"/>
            <a:ext cx="10176387" cy="461665"/>
          </a:xfrm>
          <a:prstGeom prst="rect">
            <a:avLst/>
          </a:prstGeom>
          <a:noFill/>
        </p:spPr>
        <p:txBody>
          <a:bodyPr wrap="square" rtlCol="0">
            <a:spAutoFit/>
          </a:bodyPr>
          <a:lstStyle/>
          <a:p>
            <a:r>
              <a:rPr lang="en-IN" sz="2400" dirty="0">
                <a:latin typeface="+mj-lt"/>
              </a:rPr>
              <a:t>Hostel Allocations and Girls Hostels Table </a:t>
            </a:r>
          </a:p>
        </p:txBody>
      </p:sp>
      <p:sp>
        <p:nvSpPr>
          <p:cNvPr id="14" name="TextBox 13">
            <a:extLst>
              <a:ext uri="{FF2B5EF4-FFF2-40B4-BE49-F238E27FC236}">
                <a16:creationId xmlns:a16="http://schemas.microsoft.com/office/drawing/2014/main" id="{8C4293E2-B21E-BFF4-4F7A-EA0426C239C1}"/>
              </a:ext>
            </a:extLst>
          </p:cNvPr>
          <p:cNvSpPr txBox="1"/>
          <p:nvPr/>
        </p:nvSpPr>
        <p:spPr>
          <a:xfrm>
            <a:off x="481781" y="4876800"/>
            <a:ext cx="11080954" cy="1200329"/>
          </a:xfrm>
          <a:prstGeom prst="rect">
            <a:avLst/>
          </a:prstGeom>
          <a:noFill/>
        </p:spPr>
        <p:txBody>
          <a:bodyPr wrap="square" rtlCol="0">
            <a:spAutoFit/>
          </a:bodyPr>
          <a:lstStyle/>
          <a:p>
            <a:r>
              <a:rPr lang="en-US" dirty="0"/>
              <a:t>Each girls' hostel accommodates multiple students, with allocations managed through a structured system. This ensures proper room assignment and tracking. Technically, this is a one-to-many relationship where </a:t>
            </a:r>
            <a:r>
              <a:rPr lang="en-US" dirty="0" err="1"/>
              <a:t>girls_hostel_id</a:t>
            </a:r>
            <a:r>
              <a:rPr lang="en-US" dirty="0"/>
              <a:t> in the </a:t>
            </a:r>
            <a:r>
              <a:rPr lang="en-US" dirty="0" err="1"/>
              <a:t>Hostel_Allocations</a:t>
            </a:r>
            <a:r>
              <a:rPr lang="en-US" dirty="0"/>
              <a:t> table acts as a foreign key referencing the </a:t>
            </a:r>
            <a:r>
              <a:rPr lang="en-US" dirty="0" err="1"/>
              <a:t>Girls_Hostel</a:t>
            </a:r>
            <a:r>
              <a:rPr lang="en-US" dirty="0"/>
              <a:t> table.</a:t>
            </a:r>
            <a:endParaRPr lang="en-IN" dirty="0"/>
          </a:p>
        </p:txBody>
      </p:sp>
      <p:pic>
        <p:nvPicPr>
          <p:cNvPr id="3" name="Picture 2">
            <a:extLst>
              <a:ext uri="{FF2B5EF4-FFF2-40B4-BE49-F238E27FC236}">
                <a16:creationId xmlns:a16="http://schemas.microsoft.com/office/drawing/2014/main" id="{EE6F46BE-3D2D-B3C5-7EA9-B669B9E591FF}"/>
              </a:ext>
            </a:extLst>
          </p:cNvPr>
          <p:cNvPicPr>
            <a:picLocks noChangeAspect="1"/>
          </p:cNvPicPr>
          <p:nvPr/>
        </p:nvPicPr>
        <p:blipFill>
          <a:blip r:embed="rId2"/>
          <a:stretch>
            <a:fillRect/>
          </a:stretch>
        </p:blipFill>
        <p:spPr>
          <a:xfrm>
            <a:off x="481781" y="1194754"/>
            <a:ext cx="10495064" cy="3052781"/>
          </a:xfrm>
          <a:prstGeom prst="rect">
            <a:avLst/>
          </a:prstGeom>
        </p:spPr>
      </p:pic>
    </p:spTree>
    <p:extLst>
      <p:ext uri="{BB962C8B-B14F-4D97-AF65-F5344CB8AC3E}">
        <p14:creationId xmlns:p14="http://schemas.microsoft.com/office/powerpoint/2010/main" val="4053880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67A0A-743C-20AA-48D8-D18BAF0322A1}"/>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C2FC6003-1102-A43E-F262-A6B4A4E96E3C}"/>
              </a:ext>
            </a:extLst>
          </p:cNvPr>
          <p:cNvSpPr/>
          <p:nvPr/>
        </p:nvSpPr>
        <p:spPr>
          <a:xfrm>
            <a:off x="157316" y="88490"/>
            <a:ext cx="11808542" cy="6469626"/>
          </a:xfrm>
          <a:prstGeom prst="rect">
            <a:avLst/>
          </a:prstGeom>
          <a:solidFill>
            <a:srgbClr val="732124"/>
          </a:solidFill>
          <a:ln>
            <a:solidFill>
              <a:srgbClr val="7321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D2F5C31D-A8C1-A38A-CCEE-517AF40A1989}"/>
              </a:ext>
            </a:extLst>
          </p:cNvPr>
          <p:cNvSpPr txBox="1"/>
          <p:nvPr/>
        </p:nvSpPr>
        <p:spPr>
          <a:xfrm>
            <a:off x="481781" y="353961"/>
            <a:ext cx="10176387" cy="461665"/>
          </a:xfrm>
          <a:prstGeom prst="rect">
            <a:avLst/>
          </a:prstGeom>
          <a:noFill/>
        </p:spPr>
        <p:txBody>
          <a:bodyPr wrap="square" rtlCol="0">
            <a:spAutoFit/>
          </a:bodyPr>
          <a:lstStyle/>
          <a:p>
            <a:r>
              <a:rPr lang="en-IN" sz="2400" dirty="0">
                <a:latin typeface="+mj-lt"/>
              </a:rPr>
              <a:t>Courses and Grades Tables </a:t>
            </a:r>
          </a:p>
        </p:txBody>
      </p:sp>
      <p:sp>
        <p:nvSpPr>
          <p:cNvPr id="14" name="TextBox 13">
            <a:extLst>
              <a:ext uri="{FF2B5EF4-FFF2-40B4-BE49-F238E27FC236}">
                <a16:creationId xmlns:a16="http://schemas.microsoft.com/office/drawing/2014/main" id="{E286C1D2-35AC-CE29-FAC6-3248422ED72B}"/>
              </a:ext>
            </a:extLst>
          </p:cNvPr>
          <p:cNvSpPr txBox="1"/>
          <p:nvPr/>
        </p:nvSpPr>
        <p:spPr>
          <a:xfrm>
            <a:off x="481781" y="4876800"/>
            <a:ext cx="11080954" cy="923330"/>
          </a:xfrm>
          <a:prstGeom prst="rect">
            <a:avLst/>
          </a:prstGeom>
          <a:noFill/>
        </p:spPr>
        <p:txBody>
          <a:bodyPr wrap="square" rtlCol="0">
            <a:spAutoFit/>
          </a:bodyPr>
          <a:lstStyle/>
          <a:p>
            <a:r>
              <a:rPr lang="en-US" dirty="0"/>
              <a:t>Each course is associated with multiple student grades, which record academic performance and credit details. This ensures proper evaluation and tracking of student progress. Technically, this is a one-to-many relationship where </a:t>
            </a:r>
            <a:r>
              <a:rPr lang="en-US" dirty="0" err="1"/>
              <a:t>course_id</a:t>
            </a:r>
            <a:r>
              <a:rPr lang="en-US" dirty="0"/>
              <a:t> in the Grades table acts as a foreign key referencing the Courses table.</a:t>
            </a:r>
            <a:endParaRPr lang="en-IN" dirty="0"/>
          </a:p>
        </p:txBody>
      </p:sp>
      <p:pic>
        <p:nvPicPr>
          <p:cNvPr id="3" name="Picture 2">
            <a:extLst>
              <a:ext uri="{FF2B5EF4-FFF2-40B4-BE49-F238E27FC236}">
                <a16:creationId xmlns:a16="http://schemas.microsoft.com/office/drawing/2014/main" id="{1F29EF0E-0754-7B03-4681-46083DE4AF3D}"/>
              </a:ext>
            </a:extLst>
          </p:cNvPr>
          <p:cNvPicPr>
            <a:picLocks noChangeAspect="1"/>
          </p:cNvPicPr>
          <p:nvPr/>
        </p:nvPicPr>
        <p:blipFill>
          <a:blip r:embed="rId2"/>
          <a:stretch>
            <a:fillRect/>
          </a:stretch>
        </p:blipFill>
        <p:spPr>
          <a:xfrm>
            <a:off x="481781" y="1107115"/>
            <a:ext cx="9620123" cy="3288697"/>
          </a:xfrm>
          <a:prstGeom prst="rect">
            <a:avLst/>
          </a:prstGeom>
        </p:spPr>
      </p:pic>
    </p:spTree>
    <p:extLst>
      <p:ext uri="{BB962C8B-B14F-4D97-AF65-F5344CB8AC3E}">
        <p14:creationId xmlns:p14="http://schemas.microsoft.com/office/powerpoint/2010/main" val="25637176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D54B99-4FD2-2498-72AC-27C7D5739C4F}"/>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B925AA54-3F74-CE02-01B2-950B22B7E990}"/>
              </a:ext>
            </a:extLst>
          </p:cNvPr>
          <p:cNvSpPr/>
          <p:nvPr/>
        </p:nvSpPr>
        <p:spPr>
          <a:xfrm>
            <a:off x="157316" y="88490"/>
            <a:ext cx="11808542" cy="6469626"/>
          </a:xfrm>
          <a:prstGeom prst="rect">
            <a:avLst/>
          </a:prstGeom>
          <a:solidFill>
            <a:srgbClr val="732124"/>
          </a:solidFill>
          <a:ln>
            <a:solidFill>
              <a:srgbClr val="7321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1FE2C24B-9CC1-EB79-3C35-9C354FC53D9C}"/>
              </a:ext>
            </a:extLst>
          </p:cNvPr>
          <p:cNvSpPr txBox="1"/>
          <p:nvPr/>
        </p:nvSpPr>
        <p:spPr>
          <a:xfrm>
            <a:off x="481781" y="4876800"/>
            <a:ext cx="11080954" cy="1200329"/>
          </a:xfrm>
          <a:prstGeom prst="rect">
            <a:avLst/>
          </a:prstGeom>
          <a:noFill/>
        </p:spPr>
        <p:txBody>
          <a:bodyPr wrap="square" rtlCol="0">
            <a:spAutoFit/>
          </a:bodyPr>
          <a:lstStyle/>
          <a:p>
            <a:r>
              <a:rPr lang="en-US" dirty="0"/>
              <a:t>Each instructor is assigned to one or more courses, managing lectures, assessments, and academic activities. This ensures efficient course administration and faculty allocation. Technically, this is a one-to-many relationship where </a:t>
            </a:r>
            <a:r>
              <a:rPr lang="en-US" dirty="0" err="1"/>
              <a:t>course_id</a:t>
            </a:r>
            <a:r>
              <a:rPr lang="en-US" dirty="0"/>
              <a:t> in the Instructors table acts as a foreign key referencing the Courses table.</a:t>
            </a:r>
            <a:endParaRPr lang="en-IN" dirty="0"/>
          </a:p>
        </p:txBody>
      </p:sp>
      <p:sp>
        <p:nvSpPr>
          <p:cNvPr id="2" name="TextBox 1">
            <a:extLst>
              <a:ext uri="{FF2B5EF4-FFF2-40B4-BE49-F238E27FC236}">
                <a16:creationId xmlns:a16="http://schemas.microsoft.com/office/drawing/2014/main" id="{7D41256B-FA20-6267-6850-2570629D0B09}"/>
              </a:ext>
            </a:extLst>
          </p:cNvPr>
          <p:cNvSpPr txBox="1"/>
          <p:nvPr/>
        </p:nvSpPr>
        <p:spPr>
          <a:xfrm>
            <a:off x="481781" y="353961"/>
            <a:ext cx="10176387" cy="461665"/>
          </a:xfrm>
          <a:prstGeom prst="rect">
            <a:avLst/>
          </a:prstGeom>
          <a:noFill/>
        </p:spPr>
        <p:txBody>
          <a:bodyPr wrap="square" rtlCol="0">
            <a:spAutoFit/>
          </a:bodyPr>
          <a:lstStyle/>
          <a:p>
            <a:r>
              <a:rPr lang="en-IN" sz="2400" dirty="0">
                <a:latin typeface="+mj-lt"/>
              </a:rPr>
              <a:t>Instructors and Courses Table </a:t>
            </a:r>
          </a:p>
        </p:txBody>
      </p:sp>
      <p:pic>
        <p:nvPicPr>
          <p:cNvPr id="5" name="Picture 4">
            <a:extLst>
              <a:ext uri="{FF2B5EF4-FFF2-40B4-BE49-F238E27FC236}">
                <a16:creationId xmlns:a16="http://schemas.microsoft.com/office/drawing/2014/main" id="{5B51CD46-04A6-0434-1359-D14FC0284D9A}"/>
              </a:ext>
            </a:extLst>
          </p:cNvPr>
          <p:cNvPicPr>
            <a:picLocks noChangeAspect="1"/>
          </p:cNvPicPr>
          <p:nvPr/>
        </p:nvPicPr>
        <p:blipFill>
          <a:blip r:embed="rId2"/>
          <a:stretch>
            <a:fillRect/>
          </a:stretch>
        </p:blipFill>
        <p:spPr>
          <a:xfrm>
            <a:off x="481780" y="1134170"/>
            <a:ext cx="9291485" cy="3482654"/>
          </a:xfrm>
          <a:prstGeom prst="rect">
            <a:avLst/>
          </a:prstGeom>
        </p:spPr>
      </p:pic>
    </p:spTree>
    <p:extLst>
      <p:ext uri="{BB962C8B-B14F-4D97-AF65-F5344CB8AC3E}">
        <p14:creationId xmlns:p14="http://schemas.microsoft.com/office/powerpoint/2010/main" val="22214093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88C040-051B-FA8F-F06B-535D51EEC637}"/>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71D43340-AE2B-A068-2261-08F3FA7EC60F}"/>
              </a:ext>
            </a:extLst>
          </p:cNvPr>
          <p:cNvSpPr/>
          <p:nvPr/>
        </p:nvSpPr>
        <p:spPr>
          <a:xfrm>
            <a:off x="157316" y="88490"/>
            <a:ext cx="11808542" cy="6469626"/>
          </a:xfrm>
          <a:prstGeom prst="rect">
            <a:avLst/>
          </a:prstGeom>
          <a:solidFill>
            <a:srgbClr val="732124"/>
          </a:solidFill>
          <a:ln>
            <a:solidFill>
              <a:srgbClr val="7321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906D5E87-87C8-B230-B81D-07C549F7464D}"/>
              </a:ext>
            </a:extLst>
          </p:cNvPr>
          <p:cNvSpPr txBox="1"/>
          <p:nvPr/>
        </p:nvSpPr>
        <p:spPr>
          <a:xfrm>
            <a:off x="481781" y="353961"/>
            <a:ext cx="10176387" cy="461665"/>
          </a:xfrm>
          <a:prstGeom prst="rect">
            <a:avLst/>
          </a:prstGeom>
          <a:noFill/>
        </p:spPr>
        <p:txBody>
          <a:bodyPr wrap="square" rtlCol="0">
            <a:spAutoFit/>
          </a:bodyPr>
          <a:lstStyle/>
          <a:p>
            <a:r>
              <a:rPr lang="en-IN" sz="2400" dirty="0">
                <a:latin typeface="+mj-lt"/>
              </a:rPr>
              <a:t>Students and Grades Table</a:t>
            </a:r>
          </a:p>
        </p:txBody>
      </p:sp>
      <p:sp>
        <p:nvSpPr>
          <p:cNvPr id="14" name="TextBox 13">
            <a:extLst>
              <a:ext uri="{FF2B5EF4-FFF2-40B4-BE49-F238E27FC236}">
                <a16:creationId xmlns:a16="http://schemas.microsoft.com/office/drawing/2014/main" id="{C42D2596-8BF2-62B2-6CC7-0823FFE1A609}"/>
              </a:ext>
            </a:extLst>
          </p:cNvPr>
          <p:cNvSpPr txBox="1"/>
          <p:nvPr/>
        </p:nvSpPr>
        <p:spPr>
          <a:xfrm>
            <a:off x="481781" y="4876800"/>
            <a:ext cx="11080954" cy="923330"/>
          </a:xfrm>
          <a:prstGeom prst="rect">
            <a:avLst/>
          </a:prstGeom>
          <a:noFill/>
        </p:spPr>
        <p:txBody>
          <a:bodyPr wrap="square" rtlCol="0">
            <a:spAutoFit/>
          </a:bodyPr>
          <a:lstStyle/>
          <a:p>
            <a:r>
              <a:rPr lang="en-US" dirty="0"/>
              <a:t>Each student is associated with multiple grades, which record their performance in various courses. This ensures proper evaluation and academic tracking. Technically, this is a one-to-many relationship where </a:t>
            </a:r>
            <a:r>
              <a:rPr lang="en-US" dirty="0" err="1"/>
              <a:t>student_id</a:t>
            </a:r>
            <a:r>
              <a:rPr lang="en-US" dirty="0"/>
              <a:t> in the Grades table acts as a foreign key referencing the Students table.</a:t>
            </a:r>
            <a:endParaRPr lang="en-IN" dirty="0"/>
          </a:p>
        </p:txBody>
      </p:sp>
      <p:pic>
        <p:nvPicPr>
          <p:cNvPr id="3" name="Picture 2">
            <a:extLst>
              <a:ext uri="{FF2B5EF4-FFF2-40B4-BE49-F238E27FC236}">
                <a16:creationId xmlns:a16="http://schemas.microsoft.com/office/drawing/2014/main" id="{61E491C3-DDB9-AD24-C814-2E8A69C3F5AA}"/>
              </a:ext>
            </a:extLst>
          </p:cNvPr>
          <p:cNvPicPr>
            <a:picLocks noChangeAspect="1"/>
          </p:cNvPicPr>
          <p:nvPr/>
        </p:nvPicPr>
        <p:blipFill>
          <a:blip r:embed="rId2"/>
          <a:stretch>
            <a:fillRect/>
          </a:stretch>
        </p:blipFill>
        <p:spPr>
          <a:xfrm>
            <a:off x="481781" y="931447"/>
            <a:ext cx="9998306" cy="3657917"/>
          </a:xfrm>
          <a:prstGeom prst="rect">
            <a:avLst/>
          </a:prstGeom>
        </p:spPr>
      </p:pic>
    </p:spTree>
    <p:extLst>
      <p:ext uri="{BB962C8B-B14F-4D97-AF65-F5344CB8AC3E}">
        <p14:creationId xmlns:p14="http://schemas.microsoft.com/office/powerpoint/2010/main" val="30678813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40096-7115-242D-9AFF-DAE0D711D67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BBFA01FD-51B1-E840-A3BA-C63857F8B8CB}"/>
              </a:ext>
            </a:extLst>
          </p:cNvPr>
          <p:cNvSpPr/>
          <p:nvPr/>
        </p:nvSpPr>
        <p:spPr>
          <a:xfrm>
            <a:off x="157316" y="88490"/>
            <a:ext cx="11808542" cy="6469626"/>
          </a:xfrm>
          <a:prstGeom prst="rect">
            <a:avLst/>
          </a:prstGeom>
          <a:solidFill>
            <a:srgbClr val="732124"/>
          </a:solidFill>
          <a:ln>
            <a:solidFill>
              <a:srgbClr val="7321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26A753E-A658-6A06-7481-74C4D52E4266}"/>
              </a:ext>
            </a:extLst>
          </p:cNvPr>
          <p:cNvSpPr txBox="1"/>
          <p:nvPr/>
        </p:nvSpPr>
        <p:spPr>
          <a:xfrm>
            <a:off x="481781" y="4876800"/>
            <a:ext cx="11080954" cy="1200329"/>
          </a:xfrm>
          <a:prstGeom prst="rect">
            <a:avLst/>
          </a:prstGeom>
          <a:noFill/>
        </p:spPr>
        <p:txBody>
          <a:bodyPr wrap="square" rtlCol="0">
            <a:spAutoFit/>
          </a:bodyPr>
          <a:lstStyle/>
          <a:p>
            <a:r>
              <a:rPr lang="en-US" dirty="0"/>
              <a:t>Each student enrolls in multiple courses as part of their academic curriculum, ensuring structured learning and progress tracking. Technically, this is a many-to-many relationship managed through the Grades table, where </a:t>
            </a:r>
            <a:r>
              <a:rPr lang="en-US" dirty="0" err="1"/>
              <a:t>student_id</a:t>
            </a:r>
            <a:r>
              <a:rPr lang="en-US" dirty="0"/>
              <a:t> and </a:t>
            </a:r>
            <a:r>
              <a:rPr lang="en-US" dirty="0" err="1"/>
              <a:t>course_id</a:t>
            </a:r>
            <a:r>
              <a:rPr lang="en-US" dirty="0"/>
              <a:t> act as foreign keys referencing the Students and Courses tables, respectively.</a:t>
            </a:r>
            <a:endParaRPr lang="en-IN" dirty="0"/>
          </a:p>
        </p:txBody>
      </p:sp>
      <p:pic>
        <p:nvPicPr>
          <p:cNvPr id="3" name="Picture 2">
            <a:extLst>
              <a:ext uri="{FF2B5EF4-FFF2-40B4-BE49-F238E27FC236}">
                <a16:creationId xmlns:a16="http://schemas.microsoft.com/office/drawing/2014/main" id="{C32533A2-9F3E-42B5-4F5F-5BA01CEA25B8}"/>
              </a:ext>
            </a:extLst>
          </p:cNvPr>
          <p:cNvPicPr>
            <a:picLocks noChangeAspect="1"/>
          </p:cNvPicPr>
          <p:nvPr/>
        </p:nvPicPr>
        <p:blipFill>
          <a:blip r:embed="rId2"/>
          <a:stretch>
            <a:fillRect/>
          </a:stretch>
        </p:blipFill>
        <p:spPr>
          <a:xfrm>
            <a:off x="481781" y="1002212"/>
            <a:ext cx="9842090" cy="3626444"/>
          </a:xfrm>
          <a:prstGeom prst="rect">
            <a:avLst/>
          </a:prstGeom>
        </p:spPr>
      </p:pic>
      <p:sp>
        <p:nvSpPr>
          <p:cNvPr id="4" name="TextBox 3">
            <a:extLst>
              <a:ext uri="{FF2B5EF4-FFF2-40B4-BE49-F238E27FC236}">
                <a16:creationId xmlns:a16="http://schemas.microsoft.com/office/drawing/2014/main" id="{7BC61A7D-18BB-F21D-5AE8-78968D4AC73B}"/>
              </a:ext>
            </a:extLst>
          </p:cNvPr>
          <p:cNvSpPr txBox="1"/>
          <p:nvPr/>
        </p:nvSpPr>
        <p:spPr>
          <a:xfrm>
            <a:off x="481781" y="353961"/>
            <a:ext cx="10176387" cy="461665"/>
          </a:xfrm>
          <a:prstGeom prst="rect">
            <a:avLst/>
          </a:prstGeom>
          <a:noFill/>
        </p:spPr>
        <p:txBody>
          <a:bodyPr wrap="square" rtlCol="0">
            <a:spAutoFit/>
          </a:bodyPr>
          <a:lstStyle/>
          <a:p>
            <a:r>
              <a:rPr lang="en-IN" sz="2400" dirty="0">
                <a:latin typeface="+mj-lt"/>
              </a:rPr>
              <a:t>Students and Sports Tables</a:t>
            </a:r>
          </a:p>
        </p:txBody>
      </p:sp>
    </p:spTree>
    <p:extLst>
      <p:ext uri="{BB962C8B-B14F-4D97-AF65-F5344CB8AC3E}">
        <p14:creationId xmlns:p14="http://schemas.microsoft.com/office/powerpoint/2010/main" val="2203528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F4ECB-7284-FFD3-DE3D-DC05AD6D651F}"/>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C1F7CC5-6933-DD8F-001E-636F4FD232C2}"/>
              </a:ext>
            </a:extLst>
          </p:cNvPr>
          <p:cNvSpPr/>
          <p:nvPr/>
        </p:nvSpPr>
        <p:spPr>
          <a:xfrm>
            <a:off x="157316" y="88490"/>
            <a:ext cx="11808542" cy="6469626"/>
          </a:xfrm>
          <a:prstGeom prst="rect">
            <a:avLst/>
          </a:prstGeom>
          <a:solidFill>
            <a:srgbClr val="732124"/>
          </a:solidFill>
          <a:ln>
            <a:solidFill>
              <a:srgbClr val="7321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33D474F2-B82D-8DF0-1765-D45586866621}"/>
              </a:ext>
            </a:extLst>
          </p:cNvPr>
          <p:cNvSpPr txBox="1"/>
          <p:nvPr/>
        </p:nvSpPr>
        <p:spPr>
          <a:xfrm>
            <a:off x="481781" y="353961"/>
            <a:ext cx="10176387" cy="830997"/>
          </a:xfrm>
          <a:prstGeom prst="rect">
            <a:avLst/>
          </a:prstGeom>
          <a:noFill/>
        </p:spPr>
        <p:txBody>
          <a:bodyPr wrap="square" rtlCol="0">
            <a:spAutoFit/>
          </a:bodyPr>
          <a:lstStyle/>
          <a:p>
            <a:r>
              <a:rPr lang="en-IN" sz="2400" dirty="0">
                <a:latin typeface="+mj-lt"/>
              </a:rPr>
              <a:t>Students, Hostel Payments, Pass Requests and Hostel Allocations Table for Hostel Availing students </a:t>
            </a:r>
          </a:p>
        </p:txBody>
      </p:sp>
      <p:pic>
        <p:nvPicPr>
          <p:cNvPr id="3" name="Picture 2">
            <a:extLst>
              <a:ext uri="{FF2B5EF4-FFF2-40B4-BE49-F238E27FC236}">
                <a16:creationId xmlns:a16="http://schemas.microsoft.com/office/drawing/2014/main" id="{1C391DFB-3E2D-4EB5-2DBE-086D2770747C}"/>
              </a:ext>
            </a:extLst>
          </p:cNvPr>
          <p:cNvPicPr>
            <a:picLocks noChangeAspect="1"/>
          </p:cNvPicPr>
          <p:nvPr/>
        </p:nvPicPr>
        <p:blipFill>
          <a:blip r:embed="rId2"/>
          <a:stretch>
            <a:fillRect/>
          </a:stretch>
        </p:blipFill>
        <p:spPr>
          <a:xfrm>
            <a:off x="78658" y="1145306"/>
            <a:ext cx="11939654" cy="5412810"/>
          </a:xfrm>
          <a:prstGeom prst="rect">
            <a:avLst/>
          </a:prstGeom>
        </p:spPr>
      </p:pic>
    </p:spTree>
    <p:extLst>
      <p:ext uri="{BB962C8B-B14F-4D97-AF65-F5344CB8AC3E}">
        <p14:creationId xmlns:p14="http://schemas.microsoft.com/office/powerpoint/2010/main" val="35520545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171A0B-06FE-C84C-AE9F-B1245D0E8D8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CA5A6DF1-4A24-C83C-399C-85E54CCF348B}"/>
              </a:ext>
            </a:extLst>
          </p:cNvPr>
          <p:cNvSpPr/>
          <p:nvPr/>
        </p:nvSpPr>
        <p:spPr>
          <a:xfrm>
            <a:off x="157316" y="88490"/>
            <a:ext cx="11808542" cy="6469626"/>
          </a:xfrm>
          <a:prstGeom prst="rect">
            <a:avLst/>
          </a:prstGeom>
          <a:solidFill>
            <a:srgbClr val="732124"/>
          </a:solidFill>
          <a:ln>
            <a:solidFill>
              <a:srgbClr val="7321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25654776-1C1F-9543-2375-9D5F18F1A56F}"/>
              </a:ext>
            </a:extLst>
          </p:cNvPr>
          <p:cNvSpPr txBox="1"/>
          <p:nvPr/>
        </p:nvSpPr>
        <p:spPr>
          <a:xfrm>
            <a:off x="481781" y="4876800"/>
            <a:ext cx="11080954" cy="923330"/>
          </a:xfrm>
          <a:prstGeom prst="rect">
            <a:avLst/>
          </a:prstGeom>
          <a:noFill/>
        </p:spPr>
        <p:txBody>
          <a:bodyPr wrap="square" rtlCol="0">
            <a:spAutoFit/>
          </a:bodyPr>
          <a:lstStyle/>
          <a:p>
            <a:r>
              <a:rPr lang="en-US" dirty="0"/>
              <a:t>Each student makes multiple education payments for tuition and other academic fees, ensuring proper financial tracking and record-keeping. Technically, this is a one-to-many relationship where </a:t>
            </a:r>
            <a:r>
              <a:rPr lang="en-US" dirty="0" err="1"/>
              <a:t>student_id</a:t>
            </a:r>
            <a:r>
              <a:rPr lang="en-US" dirty="0"/>
              <a:t> in the </a:t>
            </a:r>
            <a:r>
              <a:rPr lang="en-US" dirty="0" err="1"/>
              <a:t>Education_Payments</a:t>
            </a:r>
            <a:r>
              <a:rPr lang="en-US" dirty="0"/>
              <a:t> table acts as a foreign key referencing the Students table.</a:t>
            </a:r>
            <a:endParaRPr lang="en-IN" dirty="0"/>
          </a:p>
        </p:txBody>
      </p:sp>
      <p:sp>
        <p:nvSpPr>
          <p:cNvPr id="4" name="TextBox 3">
            <a:extLst>
              <a:ext uri="{FF2B5EF4-FFF2-40B4-BE49-F238E27FC236}">
                <a16:creationId xmlns:a16="http://schemas.microsoft.com/office/drawing/2014/main" id="{56690091-58F2-1513-2B26-820B692C51C8}"/>
              </a:ext>
            </a:extLst>
          </p:cNvPr>
          <p:cNvSpPr txBox="1"/>
          <p:nvPr/>
        </p:nvSpPr>
        <p:spPr>
          <a:xfrm>
            <a:off x="481781" y="353961"/>
            <a:ext cx="10176387" cy="461665"/>
          </a:xfrm>
          <a:prstGeom prst="rect">
            <a:avLst/>
          </a:prstGeom>
          <a:noFill/>
        </p:spPr>
        <p:txBody>
          <a:bodyPr wrap="square" rtlCol="0">
            <a:spAutoFit/>
          </a:bodyPr>
          <a:lstStyle/>
          <a:p>
            <a:r>
              <a:rPr lang="en-IN" sz="2400" dirty="0">
                <a:latin typeface="+mj-lt"/>
              </a:rPr>
              <a:t>Students and Education Payments Tables</a:t>
            </a:r>
          </a:p>
        </p:txBody>
      </p:sp>
      <p:pic>
        <p:nvPicPr>
          <p:cNvPr id="5" name="Picture 4">
            <a:extLst>
              <a:ext uri="{FF2B5EF4-FFF2-40B4-BE49-F238E27FC236}">
                <a16:creationId xmlns:a16="http://schemas.microsoft.com/office/drawing/2014/main" id="{10407057-4554-1C0F-A137-5C06A76EE58C}"/>
              </a:ext>
            </a:extLst>
          </p:cNvPr>
          <p:cNvPicPr>
            <a:picLocks noChangeAspect="1"/>
          </p:cNvPicPr>
          <p:nvPr/>
        </p:nvPicPr>
        <p:blipFill>
          <a:blip r:embed="rId2"/>
          <a:stretch>
            <a:fillRect/>
          </a:stretch>
        </p:blipFill>
        <p:spPr>
          <a:xfrm>
            <a:off x="481781" y="973520"/>
            <a:ext cx="11327980" cy="3598479"/>
          </a:xfrm>
          <a:prstGeom prst="rect">
            <a:avLst/>
          </a:prstGeom>
        </p:spPr>
      </p:pic>
    </p:spTree>
    <p:extLst>
      <p:ext uri="{BB962C8B-B14F-4D97-AF65-F5344CB8AC3E}">
        <p14:creationId xmlns:p14="http://schemas.microsoft.com/office/powerpoint/2010/main" val="74842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A6455C5-8245-D8C5-1373-29557E444D4F}"/>
              </a:ext>
            </a:extLst>
          </p:cNvPr>
          <p:cNvSpPr/>
          <p:nvPr/>
        </p:nvSpPr>
        <p:spPr>
          <a:xfrm>
            <a:off x="182880" y="193040"/>
            <a:ext cx="7274560" cy="6248400"/>
          </a:xfrm>
          <a:prstGeom prst="rect">
            <a:avLst/>
          </a:prstGeom>
          <a:solidFill>
            <a:srgbClr val="732124"/>
          </a:solidFill>
          <a:ln>
            <a:solidFill>
              <a:srgbClr val="7321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5059B8E2-95FB-F61E-8706-B3B02AFB5A99}"/>
              </a:ext>
            </a:extLst>
          </p:cNvPr>
          <p:cNvSpPr/>
          <p:nvPr/>
        </p:nvSpPr>
        <p:spPr>
          <a:xfrm>
            <a:off x="9052560" y="3317240"/>
            <a:ext cx="1534160" cy="1417320"/>
          </a:xfrm>
          <a:prstGeom prst="rect">
            <a:avLst/>
          </a:prstGeom>
          <a:solidFill>
            <a:srgbClr val="732124"/>
          </a:solidFill>
          <a:ln>
            <a:solidFill>
              <a:srgbClr val="7321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A92FFC69-B854-1E53-EBB2-00087B819CB3}"/>
              </a:ext>
            </a:extLst>
          </p:cNvPr>
          <p:cNvSpPr txBox="1"/>
          <p:nvPr/>
        </p:nvSpPr>
        <p:spPr>
          <a:xfrm>
            <a:off x="182880" y="193040"/>
            <a:ext cx="6532880" cy="646331"/>
          </a:xfrm>
          <a:prstGeom prst="rect">
            <a:avLst/>
          </a:prstGeom>
          <a:noFill/>
        </p:spPr>
        <p:txBody>
          <a:bodyPr wrap="square" rtlCol="0">
            <a:spAutoFit/>
          </a:bodyPr>
          <a:lstStyle/>
          <a:p>
            <a:r>
              <a:rPr lang="en-US" sz="3600" dirty="0">
                <a:latin typeface="+mj-lt"/>
              </a:rPr>
              <a:t>OBJECTIVES </a:t>
            </a:r>
            <a:endParaRPr lang="en-IN" sz="3600" dirty="0">
              <a:latin typeface="+mj-lt"/>
            </a:endParaRPr>
          </a:p>
        </p:txBody>
      </p:sp>
      <p:graphicFrame>
        <p:nvGraphicFramePr>
          <p:cNvPr id="16" name="Diagram 15">
            <a:extLst>
              <a:ext uri="{FF2B5EF4-FFF2-40B4-BE49-F238E27FC236}">
                <a16:creationId xmlns:a16="http://schemas.microsoft.com/office/drawing/2014/main" id="{EAE0317B-D85A-7EC4-77EE-B05B0B24E8FB}"/>
              </a:ext>
            </a:extLst>
          </p:cNvPr>
          <p:cNvGraphicFramePr/>
          <p:nvPr>
            <p:extLst>
              <p:ext uri="{D42A27DB-BD31-4B8C-83A1-F6EECF244321}">
                <p14:modId xmlns:p14="http://schemas.microsoft.com/office/powerpoint/2010/main" val="4118077737"/>
              </p:ext>
            </p:extLst>
          </p:nvPr>
        </p:nvGraphicFramePr>
        <p:xfrm>
          <a:off x="335280" y="904240"/>
          <a:ext cx="11582400" cy="5760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753685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EBD52-E8B6-E59C-DC08-1BBAEC2ED9C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99FDCB6F-3629-238B-EBC1-DE6A8E093439}"/>
              </a:ext>
            </a:extLst>
          </p:cNvPr>
          <p:cNvSpPr/>
          <p:nvPr/>
        </p:nvSpPr>
        <p:spPr>
          <a:xfrm>
            <a:off x="157316" y="88490"/>
            <a:ext cx="11808542" cy="6469626"/>
          </a:xfrm>
          <a:prstGeom prst="rect">
            <a:avLst/>
          </a:prstGeom>
          <a:solidFill>
            <a:srgbClr val="732124"/>
          </a:solidFill>
          <a:ln>
            <a:solidFill>
              <a:srgbClr val="7321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2D2F8F2-5D4B-7FFD-C597-C5E3E85BD341}"/>
              </a:ext>
            </a:extLst>
          </p:cNvPr>
          <p:cNvSpPr txBox="1"/>
          <p:nvPr/>
        </p:nvSpPr>
        <p:spPr>
          <a:xfrm>
            <a:off x="481781" y="4876800"/>
            <a:ext cx="11080954" cy="923330"/>
          </a:xfrm>
          <a:prstGeom prst="rect">
            <a:avLst/>
          </a:prstGeom>
          <a:noFill/>
        </p:spPr>
        <p:txBody>
          <a:bodyPr wrap="square" rtlCol="0">
            <a:spAutoFit/>
          </a:bodyPr>
          <a:lstStyle/>
          <a:p>
            <a:r>
              <a:rPr lang="en-US" dirty="0"/>
              <a:t>Each day scholar student makes multiple payments for transportation and related fees, ensuring proper financial tracking and record-keeping. Technically, this is a one-to-many relationship where </a:t>
            </a:r>
            <a:r>
              <a:rPr lang="en-US" dirty="0" err="1"/>
              <a:t>student_id</a:t>
            </a:r>
            <a:r>
              <a:rPr lang="en-US" dirty="0"/>
              <a:t> in the </a:t>
            </a:r>
            <a:r>
              <a:rPr lang="en-US" dirty="0" err="1"/>
              <a:t>Day_Scholar_Payments</a:t>
            </a:r>
            <a:r>
              <a:rPr lang="en-US" dirty="0"/>
              <a:t> table acts as a foreign key referencing the Students table.</a:t>
            </a:r>
            <a:endParaRPr lang="en-IN" dirty="0"/>
          </a:p>
        </p:txBody>
      </p:sp>
      <p:sp>
        <p:nvSpPr>
          <p:cNvPr id="4" name="TextBox 3">
            <a:extLst>
              <a:ext uri="{FF2B5EF4-FFF2-40B4-BE49-F238E27FC236}">
                <a16:creationId xmlns:a16="http://schemas.microsoft.com/office/drawing/2014/main" id="{E7AD3F9F-6394-64BB-B15D-DD8574EB4030}"/>
              </a:ext>
            </a:extLst>
          </p:cNvPr>
          <p:cNvSpPr txBox="1"/>
          <p:nvPr/>
        </p:nvSpPr>
        <p:spPr>
          <a:xfrm>
            <a:off x="481781" y="353961"/>
            <a:ext cx="10176387" cy="461665"/>
          </a:xfrm>
          <a:prstGeom prst="rect">
            <a:avLst/>
          </a:prstGeom>
          <a:noFill/>
        </p:spPr>
        <p:txBody>
          <a:bodyPr wrap="square" rtlCol="0">
            <a:spAutoFit/>
          </a:bodyPr>
          <a:lstStyle/>
          <a:p>
            <a:r>
              <a:rPr lang="en-IN" sz="2400" dirty="0">
                <a:latin typeface="+mj-lt"/>
              </a:rPr>
              <a:t>Students and Day Scholar Payments Tables</a:t>
            </a:r>
          </a:p>
        </p:txBody>
      </p:sp>
      <p:pic>
        <p:nvPicPr>
          <p:cNvPr id="5" name="Picture 4">
            <a:extLst>
              <a:ext uri="{FF2B5EF4-FFF2-40B4-BE49-F238E27FC236}">
                <a16:creationId xmlns:a16="http://schemas.microsoft.com/office/drawing/2014/main" id="{1315FBBF-489D-5366-D239-BD9A5FEF673F}"/>
              </a:ext>
            </a:extLst>
          </p:cNvPr>
          <p:cNvPicPr>
            <a:picLocks noChangeAspect="1"/>
          </p:cNvPicPr>
          <p:nvPr/>
        </p:nvPicPr>
        <p:blipFill>
          <a:blip r:embed="rId2"/>
          <a:stretch>
            <a:fillRect/>
          </a:stretch>
        </p:blipFill>
        <p:spPr>
          <a:xfrm>
            <a:off x="481781" y="1065201"/>
            <a:ext cx="11245287" cy="3457638"/>
          </a:xfrm>
          <a:prstGeom prst="rect">
            <a:avLst/>
          </a:prstGeom>
        </p:spPr>
      </p:pic>
    </p:spTree>
    <p:extLst>
      <p:ext uri="{BB962C8B-B14F-4D97-AF65-F5344CB8AC3E}">
        <p14:creationId xmlns:p14="http://schemas.microsoft.com/office/powerpoint/2010/main" val="23993819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A07266-0FD4-A3AD-5143-E60818432D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16C5A7-4517-16B3-1AE3-625CE11FD0A1}"/>
              </a:ext>
            </a:extLst>
          </p:cNvPr>
          <p:cNvSpPr>
            <a:spLocks noGrp="1"/>
          </p:cNvSpPr>
          <p:nvPr>
            <p:ph type="ctrTitle"/>
          </p:nvPr>
        </p:nvSpPr>
        <p:spPr/>
        <p:txBody>
          <a:bodyPr>
            <a:normAutofit/>
          </a:bodyPr>
          <a:lstStyle/>
          <a:p>
            <a:r>
              <a:rPr lang="en-US" sz="3600" dirty="0"/>
              <a:t>Schema Diagram</a:t>
            </a:r>
          </a:p>
        </p:txBody>
      </p:sp>
    </p:spTree>
    <p:extLst>
      <p:ext uri="{BB962C8B-B14F-4D97-AF65-F5344CB8AC3E}">
        <p14:creationId xmlns:p14="http://schemas.microsoft.com/office/powerpoint/2010/main" val="1230962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11D9E-ACFA-4D98-2AE1-A400842CCCFE}"/>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1B0EA3A7-F648-B2AC-2BBC-EBB07FB60211}"/>
              </a:ext>
            </a:extLst>
          </p:cNvPr>
          <p:cNvSpPr/>
          <p:nvPr/>
        </p:nvSpPr>
        <p:spPr>
          <a:xfrm>
            <a:off x="157316" y="88490"/>
            <a:ext cx="11808542" cy="6469626"/>
          </a:xfrm>
          <a:prstGeom prst="rect">
            <a:avLst/>
          </a:prstGeom>
          <a:solidFill>
            <a:srgbClr val="732124"/>
          </a:solidFill>
          <a:ln>
            <a:solidFill>
              <a:srgbClr val="7321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51049FA-8E24-B5D1-4CA5-B8920CFCE08C}"/>
              </a:ext>
            </a:extLst>
          </p:cNvPr>
          <p:cNvPicPr>
            <a:picLocks noChangeAspect="1"/>
          </p:cNvPicPr>
          <p:nvPr/>
        </p:nvPicPr>
        <p:blipFill>
          <a:blip r:embed="rId2"/>
          <a:stretch>
            <a:fillRect/>
          </a:stretch>
        </p:blipFill>
        <p:spPr>
          <a:xfrm>
            <a:off x="1194614" y="299884"/>
            <a:ext cx="9802771" cy="6245966"/>
          </a:xfrm>
          <a:prstGeom prst="rect">
            <a:avLst/>
          </a:prstGeom>
        </p:spPr>
      </p:pic>
    </p:spTree>
    <p:extLst>
      <p:ext uri="{BB962C8B-B14F-4D97-AF65-F5344CB8AC3E}">
        <p14:creationId xmlns:p14="http://schemas.microsoft.com/office/powerpoint/2010/main" val="704300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72BAB-3228-8523-9FB3-FED7027A4A18}"/>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EC5DC94C-8666-3237-4F46-856174475C7D}"/>
              </a:ext>
            </a:extLst>
          </p:cNvPr>
          <p:cNvSpPr/>
          <p:nvPr/>
        </p:nvSpPr>
        <p:spPr>
          <a:xfrm>
            <a:off x="157316" y="88490"/>
            <a:ext cx="11808542" cy="6469626"/>
          </a:xfrm>
          <a:prstGeom prst="rect">
            <a:avLst/>
          </a:prstGeom>
          <a:solidFill>
            <a:srgbClr val="732124"/>
          </a:solidFill>
          <a:ln>
            <a:solidFill>
              <a:srgbClr val="7321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68E8668B-3F18-27A4-A4FD-C9355673A93F}"/>
              </a:ext>
            </a:extLst>
          </p:cNvPr>
          <p:cNvSpPr txBox="1"/>
          <p:nvPr/>
        </p:nvSpPr>
        <p:spPr>
          <a:xfrm>
            <a:off x="339459" y="299884"/>
            <a:ext cx="9029700" cy="523220"/>
          </a:xfrm>
          <a:prstGeom prst="rect">
            <a:avLst/>
          </a:prstGeom>
          <a:noFill/>
        </p:spPr>
        <p:txBody>
          <a:bodyPr wrap="square" rtlCol="0">
            <a:spAutoFit/>
          </a:bodyPr>
          <a:lstStyle/>
          <a:p>
            <a:r>
              <a:rPr lang="en-IN" sz="2800" dirty="0">
                <a:latin typeface="+mj-lt"/>
              </a:rPr>
              <a:t>Relationship Between Tables </a:t>
            </a:r>
          </a:p>
        </p:txBody>
      </p:sp>
      <p:graphicFrame>
        <p:nvGraphicFramePr>
          <p:cNvPr id="5" name="Diagram 4">
            <a:extLst>
              <a:ext uri="{FF2B5EF4-FFF2-40B4-BE49-F238E27FC236}">
                <a16:creationId xmlns:a16="http://schemas.microsoft.com/office/drawing/2014/main" id="{2DA5B2AC-11A6-3FD8-CDEC-52C934B4456A}"/>
              </a:ext>
            </a:extLst>
          </p:cNvPr>
          <p:cNvGraphicFramePr/>
          <p:nvPr>
            <p:extLst>
              <p:ext uri="{D42A27DB-BD31-4B8C-83A1-F6EECF244321}">
                <p14:modId xmlns:p14="http://schemas.microsoft.com/office/powerpoint/2010/main" val="3538834943"/>
              </p:ext>
            </p:extLst>
          </p:nvPr>
        </p:nvGraphicFramePr>
        <p:xfrm>
          <a:off x="464820" y="1356852"/>
          <a:ext cx="11569864" cy="20721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 8">
            <a:extLst>
              <a:ext uri="{FF2B5EF4-FFF2-40B4-BE49-F238E27FC236}">
                <a16:creationId xmlns:a16="http://schemas.microsoft.com/office/drawing/2014/main" id="{0748D1D9-92C9-4133-D37C-384C85713A1F}"/>
              </a:ext>
            </a:extLst>
          </p:cNvPr>
          <p:cNvGraphicFramePr/>
          <p:nvPr>
            <p:extLst>
              <p:ext uri="{D42A27DB-BD31-4B8C-83A1-F6EECF244321}">
                <p14:modId xmlns:p14="http://schemas.microsoft.com/office/powerpoint/2010/main" val="3791594312"/>
              </p:ext>
            </p:extLst>
          </p:nvPr>
        </p:nvGraphicFramePr>
        <p:xfrm>
          <a:off x="464820" y="3582863"/>
          <a:ext cx="11600344" cy="313932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9250283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7C2FB2-46E2-365B-B8DE-E7DAC8FFF62E}"/>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FE56164C-025A-B0B4-3F41-CFB9901A0069}"/>
              </a:ext>
            </a:extLst>
          </p:cNvPr>
          <p:cNvSpPr/>
          <p:nvPr/>
        </p:nvSpPr>
        <p:spPr>
          <a:xfrm>
            <a:off x="157316" y="88490"/>
            <a:ext cx="11808542" cy="6469626"/>
          </a:xfrm>
          <a:prstGeom prst="rect">
            <a:avLst/>
          </a:prstGeom>
          <a:solidFill>
            <a:srgbClr val="732124"/>
          </a:solidFill>
          <a:ln>
            <a:solidFill>
              <a:srgbClr val="7321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2DEE8282-F984-5EE3-2631-74BAB22E3405}"/>
              </a:ext>
            </a:extLst>
          </p:cNvPr>
          <p:cNvSpPr txBox="1"/>
          <p:nvPr/>
        </p:nvSpPr>
        <p:spPr>
          <a:xfrm>
            <a:off x="339459" y="299884"/>
            <a:ext cx="9029700" cy="523220"/>
          </a:xfrm>
          <a:prstGeom prst="rect">
            <a:avLst/>
          </a:prstGeom>
          <a:noFill/>
        </p:spPr>
        <p:txBody>
          <a:bodyPr wrap="square" rtlCol="0">
            <a:spAutoFit/>
          </a:bodyPr>
          <a:lstStyle/>
          <a:p>
            <a:r>
              <a:rPr lang="en-IN" sz="2800" dirty="0">
                <a:latin typeface="+mj-lt"/>
              </a:rPr>
              <a:t>Relationship Between Tables </a:t>
            </a:r>
          </a:p>
        </p:txBody>
      </p:sp>
      <p:graphicFrame>
        <p:nvGraphicFramePr>
          <p:cNvPr id="7" name="Diagram 6">
            <a:extLst>
              <a:ext uri="{FF2B5EF4-FFF2-40B4-BE49-F238E27FC236}">
                <a16:creationId xmlns:a16="http://schemas.microsoft.com/office/drawing/2014/main" id="{E224F895-A3A3-42ED-655A-3C15FC3B59C8}"/>
              </a:ext>
            </a:extLst>
          </p:cNvPr>
          <p:cNvGraphicFramePr/>
          <p:nvPr>
            <p:extLst>
              <p:ext uri="{D42A27DB-BD31-4B8C-83A1-F6EECF244321}">
                <p14:modId xmlns:p14="http://schemas.microsoft.com/office/powerpoint/2010/main" val="2472011838"/>
              </p:ext>
            </p:extLst>
          </p:nvPr>
        </p:nvGraphicFramePr>
        <p:xfrm>
          <a:off x="339458" y="1130710"/>
          <a:ext cx="11690555" cy="22467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0B0BF305-8F8E-E82A-1029-2DDF95E9D8C7}"/>
              </a:ext>
            </a:extLst>
          </p:cNvPr>
          <p:cNvGraphicFramePr/>
          <p:nvPr>
            <p:extLst>
              <p:ext uri="{D42A27DB-BD31-4B8C-83A1-F6EECF244321}">
                <p14:modId xmlns:p14="http://schemas.microsoft.com/office/powerpoint/2010/main" val="1347575455"/>
              </p:ext>
            </p:extLst>
          </p:nvPr>
        </p:nvGraphicFramePr>
        <p:xfrm>
          <a:off x="339458" y="3755923"/>
          <a:ext cx="11626400" cy="230832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4188604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0F5C0C-94E7-A688-403D-3A56DB61FDDE}"/>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BA78A7E7-86B2-87CB-F1A2-B34FCCF23346}"/>
              </a:ext>
            </a:extLst>
          </p:cNvPr>
          <p:cNvSpPr/>
          <p:nvPr/>
        </p:nvSpPr>
        <p:spPr>
          <a:xfrm>
            <a:off x="157316" y="88490"/>
            <a:ext cx="11808542" cy="6469626"/>
          </a:xfrm>
          <a:prstGeom prst="rect">
            <a:avLst/>
          </a:prstGeom>
          <a:solidFill>
            <a:srgbClr val="732124"/>
          </a:solidFill>
          <a:ln>
            <a:solidFill>
              <a:srgbClr val="7321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CDE8845C-D194-860D-6D47-C81146457522}"/>
              </a:ext>
            </a:extLst>
          </p:cNvPr>
          <p:cNvSpPr txBox="1"/>
          <p:nvPr/>
        </p:nvSpPr>
        <p:spPr>
          <a:xfrm>
            <a:off x="339459" y="299884"/>
            <a:ext cx="9029700" cy="523220"/>
          </a:xfrm>
          <a:prstGeom prst="rect">
            <a:avLst/>
          </a:prstGeom>
          <a:noFill/>
        </p:spPr>
        <p:txBody>
          <a:bodyPr wrap="square" rtlCol="0">
            <a:spAutoFit/>
          </a:bodyPr>
          <a:lstStyle/>
          <a:p>
            <a:r>
              <a:rPr lang="en-IN" sz="2800" dirty="0">
                <a:latin typeface="+mj-lt"/>
              </a:rPr>
              <a:t>Relationship Between Tables </a:t>
            </a:r>
          </a:p>
        </p:txBody>
      </p:sp>
      <p:graphicFrame>
        <p:nvGraphicFramePr>
          <p:cNvPr id="4" name="Diagram 3">
            <a:extLst>
              <a:ext uri="{FF2B5EF4-FFF2-40B4-BE49-F238E27FC236}">
                <a16:creationId xmlns:a16="http://schemas.microsoft.com/office/drawing/2014/main" id="{AF02AB10-01C5-3ED8-2A0D-7DF68651461A}"/>
              </a:ext>
            </a:extLst>
          </p:cNvPr>
          <p:cNvGraphicFramePr/>
          <p:nvPr>
            <p:extLst>
              <p:ext uri="{D42A27DB-BD31-4B8C-83A1-F6EECF244321}">
                <p14:modId xmlns:p14="http://schemas.microsoft.com/office/powerpoint/2010/main" val="2666882398"/>
              </p:ext>
            </p:extLst>
          </p:nvPr>
        </p:nvGraphicFramePr>
        <p:xfrm>
          <a:off x="255639" y="1002890"/>
          <a:ext cx="11710219" cy="2031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42CB1AA3-DC8D-A150-E770-F1005F98E4CF}"/>
              </a:ext>
            </a:extLst>
          </p:cNvPr>
          <p:cNvGraphicFramePr/>
          <p:nvPr>
            <p:extLst>
              <p:ext uri="{D42A27DB-BD31-4B8C-83A1-F6EECF244321}">
                <p14:modId xmlns:p14="http://schemas.microsoft.com/office/powerpoint/2010/main" val="4019440408"/>
              </p:ext>
            </p:extLst>
          </p:nvPr>
        </p:nvGraphicFramePr>
        <p:xfrm>
          <a:off x="226142" y="3746090"/>
          <a:ext cx="11710219" cy="230832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7192581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02F4B-4817-43CE-0509-307D87F470BB}"/>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CFDF085D-4A20-DCF5-640A-5C5B65AAFBE4}"/>
              </a:ext>
            </a:extLst>
          </p:cNvPr>
          <p:cNvSpPr/>
          <p:nvPr/>
        </p:nvSpPr>
        <p:spPr>
          <a:xfrm>
            <a:off x="157316" y="88490"/>
            <a:ext cx="11808542" cy="6469626"/>
          </a:xfrm>
          <a:prstGeom prst="rect">
            <a:avLst/>
          </a:prstGeom>
          <a:solidFill>
            <a:srgbClr val="732124"/>
          </a:solidFill>
          <a:ln>
            <a:solidFill>
              <a:srgbClr val="7321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9C1C50D1-464E-21DD-FDA9-AF546E0F87EA}"/>
              </a:ext>
            </a:extLst>
          </p:cNvPr>
          <p:cNvSpPr txBox="1"/>
          <p:nvPr/>
        </p:nvSpPr>
        <p:spPr>
          <a:xfrm>
            <a:off x="339459" y="299884"/>
            <a:ext cx="9029700" cy="523220"/>
          </a:xfrm>
          <a:prstGeom prst="rect">
            <a:avLst/>
          </a:prstGeom>
          <a:noFill/>
        </p:spPr>
        <p:txBody>
          <a:bodyPr wrap="square" rtlCol="0">
            <a:spAutoFit/>
          </a:bodyPr>
          <a:lstStyle/>
          <a:p>
            <a:r>
              <a:rPr lang="en-IN" sz="2800" dirty="0">
                <a:latin typeface="+mj-lt"/>
              </a:rPr>
              <a:t>IMPLEMENTATION</a:t>
            </a:r>
          </a:p>
        </p:txBody>
      </p:sp>
      <p:graphicFrame>
        <p:nvGraphicFramePr>
          <p:cNvPr id="12" name="Diagram 11">
            <a:extLst>
              <a:ext uri="{FF2B5EF4-FFF2-40B4-BE49-F238E27FC236}">
                <a16:creationId xmlns:a16="http://schemas.microsoft.com/office/drawing/2014/main" id="{4CC6341A-7256-9A95-4191-468CA081FA28}"/>
              </a:ext>
            </a:extLst>
          </p:cNvPr>
          <p:cNvGraphicFramePr/>
          <p:nvPr>
            <p:extLst>
              <p:ext uri="{D42A27DB-BD31-4B8C-83A1-F6EECF244321}">
                <p14:modId xmlns:p14="http://schemas.microsoft.com/office/powerpoint/2010/main" val="1892736026"/>
              </p:ext>
            </p:extLst>
          </p:nvPr>
        </p:nvGraphicFramePr>
        <p:xfrm>
          <a:off x="339459" y="1071716"/>
          <a:ext cx="11380593" cy="53290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93667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4D944-DB16-4FD8-4F82-A8FF818992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856966-7C97-122C-D4A1-74ED16B13A1F}"/>
              </a:ext>
            </a:extLst>
          </p:cNvPr>
          <p:cNvSpPr>
            <a:spLocks noGrp="1"/>
          </p:cNvSpPr>
          <p:nvPr>
            <p:ph type="ctrTitle"/>
          </p:nvPr>
        </p:nvSpPr>
        <p:spPr/>
        <p:txBody>
          <a:bodyPr>
            <a:normAutofit/>
          </a:bodyPr>
          <a:lstStyle/>
          <a:p>
            <a:r>
              <a:rPr lang="en-US" sz="3600" dirty="0"/>
              <a:t>User </a:t>
            </a:r>
            <a:r>
              <a:rPr lang="en-US" sz="3600" dirty="0" err="1"/>
              <a:t>Interfacee</a:t>
            </a:r>
            <a:br>
              <a:rPr lang="en-US" sz="3600" dirty="0"/>
            </a:br>
            <a:r>
              <a:rPr lang="en-US" sz="3600" dirty="0"/>
              <a:t> Design</a:t>
            </a:r>
          </a:p>
        </p:txBody>
      </p:sp>
    </p:spTree>
    <p:extLst>
      <p:ext uri="{BB962C8B-B14F-4D97-AF65-F5344CB8AC3E}">
        <p14:creationId xmlns:p14="http://schemas.microsoft.com/office/powerpoint/2010/main" val="31909301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D4ECB-9674-1A27-56ED-1566014F1308}"/>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9F6776B9-BA09-8D12-FD32-5CD462C4F27F}"/>
              </a:ext>
            </a:extLst>
          </p:cNvPr>
          <p:cNvSpPr/>
          <p:nvPr/>
        </p:nvSpPr>
        <p:spPr>
          <a:xfrm>
            <a:off x="157316" y="88490"/>
            <a:ext cx="11808542" cy="6469626"/>
          </a:xfrm>
          <a:prstGeom prst="rect">
            <a:avLst/>
          </a:prstGeom>
          <a:solidFill>
            <a:srgbClr val="732124"/>
          </a:solidFill>
          <a:ln>
            <a:solidFill>
              <a:srgbClr val="7321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A2DDF9EA-C039-0E33-430A-845298B19EC5}"/>
              </a:ext>
            </a:extLst>
          </p:cNvPr>
          <p:cNvSpPr txBox="1"/>
          <p:nvPr/>
        </p:nvSpPr>
        <p:spPr>
          <a:xfrm>
            <a:off x="339459" y="299884"/>
            <a:ext cx="9029700" cy="523220"/>
          </a:xfrm>
          <a:prstGeom prst="rect">
            <a:avLst/>
          </a:prstGeom>
          <a:noFill/>
        </p:spPr>
        <p:txBody>
          <a:bodyPr wrap="square" rtlCol="0">
            <a:spAutoFit/>
          </a:bodyPr>
          <a:lstStyle/>
          <a:p>
            <a:r>
              <a:rPr lang="en-IN" sz="2800" dirty="0">
                <a:latin typeface="+mj-lt"/>
              </a:rPr>
              <a:t>UI Design Flowchart</a:t>
            </a:r>
          </a:p>
        </p:txBody>
      </p:sp>
      <p:pic>
        <p:nvPicPr>
          <p:cNvPr id="7" name="Picture 6">
            <a:extLst>
              <a:ext uri="{FF2B5EF4-FFF2-40B4-BE49-F238E27FC236}">
                <a16:creationId xmlns:a16="http://schemas.microsoft.com/office/drawing/2014/main" id="{7D86728D-EBB8-0E42-DA51-29FED7706E76}"/>
              </a:ext>
            </a:extLst>
          </p:cNvPr>
          <p:cNvPicPr>
            <a:picLocks noChangeAspect="1"/>
          </p:cNvPicPr>
          <p:nvPr/>
        </p:nvPicPr>
        <p:blipFill>
          <a:blip r:embed="rId2"/>
          <a:stretch>
            <a:fillRect/>
          </a:stretch>
        </p:blipFill>
        <p:spPr>
          <a:xfrm>
            <a:off x="339459" y="867358"/>
            <a:ext cx="10415907" cy="590215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707574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2C5E19-9B3F-1547-B705-1AA69986829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322327EA-AF58-6CBE-04D4-20AA10D6B1B0}"/>
              </a:ext>
            </a:extLst>
          </p:cNvPr>
          <p:cNvSpPr/>
          <p:nvPr/>
        </p:nvSpPr>
        <p:spPr>
          <a:xfrm>
            <a:off x="157316" y="88490"/>
            <a:ext cx="11808542" cy="6469626"/>
          </a:xfrm>
          <a:prstGeom prst="rect">
            <a:avLst/>
          </a:prstGeom>
          <a:solidFill>
            <a:srgbClr val="732124"/>
          </a:solidFill>
          <a:ln>
            <a:solidFill>
              <a:srgbClr val="7321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a:extLst>
              <a:ext uri="{FF2B5EF4-FFF2-40B4-BE49-F238E27FC236}">
                <a16:creationId xmlns:a16="http://schemas.microsoft.com/office/drawing/2014/main" id="{03A1949A-B128-6BAA-6C8B-FCC4A01AE27F}"/>
              </a:ext>
            </a:extLst>
          </p:cNvPr>
          <p:cNvPicPr>
            <a:picLocks noChangeAspect="1"/>
          </p:cNvPicPr>
          <p:nvPr/>
        </p:nvPicPr>
        <p:blipFill>
          <a:blip r:embed="rId2"/>
          <a:stretch>
            <a:fillRect/>
          </a:stretch>
        </p:blipFill>
        <p:spPr>
          <a:xfrm>
            <a:off x="0" y="692077"/>
            <a:ext cx="12192000" cy="6165923"/>
          </a:xfrm>
          <a:prstGeom prst="rect">
            <a:avLst/>
          </a:prstGeom>
        </p:spPr>
      </p:pic>
      <p:sp>
        <p:nvSpPr>
          <p:cNvPr id="5" name="TextBox 4">
            <a:extLst>
              <a:ext uri="{FF2B5EF4-FFF2-40B4-BE49-F238E27FC236}">
                <a16:creationId xmlns:a16="http://schemas.microsoft.com/office/drawing/2014/main" id="{DACB896C-CBC7-E0A6-5849-CCE5C0E573DB}"/>
              </a:ext>
            </a:extLst>
          </p:cNvPr>
          <p:cNvSpPr txBox="1"/>
          <p:nvPr/>
        </p:nvSpPr>
        <p:spPr>
          <a:xfrm>
            <a:off x="176981" y="98323"/>
            <a:ext cx="9320980" cy="369332"/>
          </a:xfrm>
          <a:prstGeom prst="rect">
            <a:avLst/>
          </a:prstGeom>
          <a:noFill/>
        </p:spPr>
        <p:txBody>
          <a:bodyPr wrap="square" rtlCol="0">
            <a:spAutoFit/>
          </a:bodyPr>
          <a:lstStyle/>
          <a:p>
            <a:r>
              <a:rPr lang="en-IN" dirty="0"/>
              <a:t>Login Page</a:t>
            </a:r>
          </a:p>
        </p:txBody>
      </p:sp>
    </p:spTree>
    <p:extLst>
      <p:ext uri="{BB962C8B-B14F-4D97-AF65-F5344CB8AC3E}">
        <p14:creationId xmlns:p14="http://schemas.microsoft.com/office/powerpoint/2010/main" val="2669992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3BE6CC-8C1E-6B1C-8AA5-3F3426DFC1DB}"/>
              </a:ext>
            </a:extLst>
          </p:cNvPr>
          <p:cNvSpPr>
            <a:spLocks noGrp="1"/>
          </p:cNvSpPr>
          <p:nvPr>
            <p:ph type="title"/>
          </p:nvPr>
        </p:nvSpPr>
        <p:spPr/>
        <p:txBody>
          <a:bodyPr/>
          <a:lstStyle/>
          <a:p>
            <a:r>
              <a:rPr lang="en-US" dirty="0"/>
              <a:t>Proposed System</a:t>
            </a:r>
          </a:p>
        </p:txBody>
      </p:sp>
      <p:sp>
        <p:nvSpPr>
          <p:cNvPr id="5" name="Content Placeholder 4">
            <a:extLst>
              <a:ext uri="{FF2B5EF4-FFF2-40B4-BE49-F238E27FC236}">
                <a16:creationId xmlns:a16="http://schemas.microsoft.com/office/drawing/2014/main" id="{5B9CCD2F-6960-1115-4E8A-99C450D747C3}"/>
              </a:ext>
            </a:extLst>
          </p:cNvPr>
          <p:cNvSpPr>
            <a:spLocks noGrp="1"/>
          </p:cNvSpPr>
          <p:nvPr>
            <p:ph sz="quarter" idx="17"/>
          </p:nvPr>
        </p:nvSpPr>
        <p:spPr>
          <a:xfrm>
            <a:off x="670560" y="2174241"/>
            <a:ext cx="10739120" cy="4013200"/>
          </a:xfrm>
        </p:spPr>
        <p:txBody>
          <a:bodyPr>
            <a:normAutofit lnSpcReduction="10000"/>
          </a:bodyPr>
          <a:lstStyle/>
          <a:p>
            <a:pPr algn="just"/>
            <a:r>
              <a:rPr lang="en-US" dirty="0"/>
              <a:t>The proposed Student Database Management System is a web-based platform designed to overcome the limitations of traditional manual record-keeping in educational institutions. It centralizes student-related operations, enabling efficient interaction between students, administrative staff, instructors, hostel wardens, and department heads.</a:t>
            </a:r>
          </a:p>
          <a:p>
            <a:pPr algn="just"/>
            <a:endParaRPr lang="en-US" dirty="0"/>
          </a:p>
          <a:p>
            <a:pPr algn="just"/>
            <a:r>
              <a:rPr lang="en-US" dirty="0"/>
              <a:t>The system maintains a comprehensive database for student profiles, academic records, hostel allocations, transport details, fee payments, sports participation, and pass requests. It supports real-time data management, automated fee tracking, and streamlined hostel and course allocations.</a:t>
            </a:r>
          </a:p>
          <a:p>
            <a:pPr algn="just"/>
            <a:endParaRPr lang="en-US" dirty="0"/>
          </a:p>
          <a:p>
            <a:pPr algn="just"/>
            <a:r>
              <a:rPr lang="en-US" dirty="0"/>
              <a:t>Role-based access ensures secure handling of sensitive information, while integrated modules enhance operational efficiency. By reducing paperwork and improving data accuracy, the system supports faster decision-making, improves institutional workflows, and enhances the student experience.</a:t>
            </a:r>
          </a:p>
        </p:txBody>
      </p:sp>
    </p:spTree>
    <p:extLst>
      <p:ext uri="{BB962C8B-B14F-4D97-AF65-F5344CB8AC3E}">
        <p14:creationId xmlns:p14="http://schemas.microsoft.com/office/powerpoint/2010/main" val="34290451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EAC39-38B5-6630-AC66-E7DBE45FB91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F15C6569-948E-0E6C-5A9F-E33B51DADEA5}"/>
              </a:ext>
            </a:extLst>
          </p:cNvPr>
          <p:cNvSpPr/>
          <p:nvPr/>
        </p:nvSpPr>
        <p:spPr>
          <a:xfrm>
            <a:off x="157316" y="88490"/>
            <a:ext cx="11808542" cy="6469626"/>
          </a:xfrm>
          <a:prstGeom prst="rect">
            <a:avLst/>
          </a:prstGeom>
          <a:solidFill>
            <a:srgbClr val="732124"/>
          </a:solidFill>
          <a:ln>
            <a:solidFill>
              <a:srgbClr val="7321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6957A280-3D76-7DCC-5735-30D504BA87A1}"/>
              </a:ext>
            </a:extLst>
          </p:cNvPr>
          <p:cNvSpPr txBox="1"/>
          <p:nvPr/>
        </p:nvSpPr>
        <p:spPr>
          <a:xfrm>
            <a:off x="176981" y="98323"/>
            <a:ext cx="9320980" cy="1200329"/>
          </a:xfrm>
          <a:prstGeom prst="rect">
            <a:avLst/>
          </a:prstGeom>
          <a:noFill/>
        </p:spPr>
        <p:txBody>
          <a:bodyPr wrap="square" rtlCol="0">
            <a:spAutoFit/>
          </a:bodyPr>
          <a:lstStyle/>
          <a:p>
            <a:r>
              <a:rPr lang="en-IN" dirty="0">
                <a:latin typeface="+mj-lt"/>
              </a:rPr>
              <a:t>Student </a:t>
            </a:r>
          </a:p>
          <a:p>
            <a:r>
              <a:rPr lang="en-IN" dirty="0">
                <a:latin typeface="+mj-lt"/>
              </a:rPr>
              <a:t>Login </a:t>
            </a:r>
            <a:br>
              <a:rPr lang="en-IN" dirty="0">
                <a:latin typeface="+mj-lt"/>
              </a:rPr>
            </a:br>
            <a:r>
              <a:rPr lang="en-IN" dirty="0">
                <a:latin typeface="+mj-lt"/>
              </a:rPr>
              <a:t>Dashboard </a:t>
            </a:r>
          </a:p>
          <a:p>
            <a:endParaRPr lang="en-IN" dirty="0">
              <a:latin typeface="+mj-lt"/>
            </a:endParaRPr>
          </a:p>
        </p:txBody>
      </p:sp>
      <p:pic>
        <p:nvPicPr>
          <p:cNvPr id="3" name="Picture 2">
            <a:extLst>
              <a:ext uri="{FF2B5EF4-FFF2-40B4-BE49-F238E27FC236}">
                <a16:creationId xmlns:a16="http://schemas.microsoft.com/office/drawing/2014/main" id="{AA6F4BD9-2EF2-7634-04BD-CC50529B7EDC}"/>
              </a:ext>
            </a:extLst>
          </p:cNvPr>
          <p:cNvPicPr>
            <a:picLocks noChangeAspect="1"/>
          </p:cNvPicPr>
          <p:nvPr/>
        </p:nvPicPr>
        <p:blipFill>
          <a:blip r:embed="rId2"/>
          <a:stretch>
            <a:fillRect/>
          </a:stretch>
        </p:blipFill>
        <p:spPr>
          <a:xfrm>
            <a:off x="2831689" y="0"/>
            <a:ext cx="6292645" cy="6858000"/>
          </a:xfrm>
          <a:prstGeom prst="rect">
            <a:avLst/>
          </a:prstGeom>
        </p:spPr>
      </p:pic>
    </p:spTree>
    <p:extLst>
      <p:ext uri="{BB962C8B-B14F-4D97-AF65-F5344CB8AC3E}">
        <p14:creationId xmlns:p14="http://schemas.microsoft.com/office/powerpoint/2010/main" val="12394574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17BA5-1D57-98DA-95BD-3716DF74F41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1754AB64-CB87-AED8-103C-2A67AEF87701}"/>
              </a:ext>
            </a:extLst>
          </p:cNvPr>
          <p:cNvSpPr/>
          <p:nvPr/>
        </p:nvSpPr>
        <p:spPr>
          <a:xfrm>
            <a:off x="157316" y="88490"/>
            <a:ext cx="11808542" cy="6469626"/>
          </a:xfrm>
          <a:prstGeom prst="rect">
            <a:avLst/>
          </a:prstGeom>
          <a:solidFill>
            <a:srgbClr val="732124"/>
          </a:solidFill>
          <a:ln>
            <a:solidFill>
              <a:srgbClr val="7321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19763708-0B91-9BC6-C275-65CDD4CA6B14}"/>
              </a:ext>
            </a:extLst>
          </p:cNvPr>
          <p:cNvSpPr txBox="1"/>
          <p:nvPr/>
        </p:nvSpPr>
        <p:spPr>
          <a:xfrm>
            <a:off x="157316" y="88490"/>
            <a:ext cx="9320980" cy="369332"/>
          </a:xfrm>
          <a:prstGeom prst="rect">
            <a:avLst/>
          </a:prstGeom>
          <a:noFill/>
        </p:spPr>
        <p:txBody>
          <a:bodyPr wrap="square" rtlCol="0">
            <a:spAutoFit/>
          </a:bodyPr>
          <a:lstStyle/>
          <a:p>
            <a:r>
              <a:rPr lang="en-IN" dirty="0"/>
              <a:t>Instructor Login page</a:t>
            </a:r>
          </a:p>
        </p:txBody>
      </p:sp>
      <p:pic>
        <p:nvPicPr>
          <p:cNvPr id="3" name="Picture 2">
            <a:extLst>
              <a:ext uri="{FF2B5EF4-FFF2-40B4-BE49-F238E27FC236}">
                <a16:creationId xmlns:a16="http://schemas.microsoft.com/office/drawing/2014/main" id="{D14563F6-5230-E198-1FF3-A400325F9FA8}"/>
              </a:ext>
            </a:extLst>
          </p:cNvPr>
          <p:cNvPicPr>
            <a:picLocks noChangeAspect="1"/>
          </p:cNvPicPr>
          <p:nvPr/>
        </p:nvPicPr>
        <p:blipFill>
          <a:blip r:embed="rId2"/>
          <a:stretch>
            <a:fillRect/>
          </a:stretch>
        </p:blipFill>
        <p:spPr>
          <a:xfrm>
            <a:off x="1361089" y="541114"/>
            <a:ext cx="8746472" cy="6299710"/>
          </a:xfrm>
          <a:prstGeom prst="rect">
            <a:avLst/>
          </a:prstGeom>
        </p:spPr>
      </p:pic>
    </p:spTree>
    <p:extLst>
      <p:ext uri="{BB962C8B-B14F-4D97-AF65-F5344CB8AC3E}">
        <p14:creationId xmlns:p14="http://schemas.microsoft.com/office/powerpoint/2010/main" val="22427256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0AA2B-51FC-C7DF-0770-6054982BF435}"/>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279B307B-3BC9-B8F6-FF38-EFCA24F4341C}"/>
              </a:ext>
            </a:extLst>
          </p:cNvPr>
          <p:cNvSpPr/>
          <p:nvPr/>
        </p:nvSpPr>
        <p:spPr>
          <a:xfrm>
            <a:off x="157316" y="88490"/>
            <a:ext cx="11808542" cy="6469626"/>
          </a:xfrm>
          <a:prstGeom prst="rect">
            <a:avLst/>
          </a:prstGeom>
          <a:solidFill>
            <a:srgbClr val="732124"/>
          </a:solidFill>
          <a:ln>
            <a:solidFill>
              <a:srgbClr val="7321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BD6D620A-600E-1709-FD32-02BFF1B4BD4C}"/>
              </a:ext>
            </a:extLst>
          </p:cNvPr>
          <p:cNvSpPr txBox="1"/>
          <p:nvPr/>
        </p:nvSpPr>
        <p:spPr>
          <a:xfrm>
            <a:off x="176981" y="98323"/>
            <a:ext cx="9320980" cy="646331"/>
          </a:xfrm>
          <a:prstGeom prst="rect">
            <a:avLst/>
          </a:prstGeom>
          <a:noFill/>
        </p:spPr>
        <p:txBody>
          <a:bodyPr wrap="square" rtlCol="0">
            <a:spAutoFit/>
          </a:bodyPr>
          <a:lstStyle/>
          <a:p>
            <a:r>
              <a:rPr lang="en-IN" dirty="0"/>
              <a:t>Instructor dashboard </a:t>
            </a:r>
          </a:p>
          <a:p>
            <a:r>
              <a:rPr lang="en-IN" dirty="0"/>
              <a:t>With Student details</a:t>
            </a:r>
          </a:p>
        </p:txBody>
      </p:sp>
      <p:pic>
        <p:nvPicPr>
          <p:cNvPr id="3" name="Picture 2">
            <a:extLst>
              <a:ext uri="{FF2B5EF4-FFF2-40B4-BE49-F238E27FC236}">
                <a16:creationId xmlns:a16="http://schemas.microsoft.com/office/drawing/2014/main" id="{334F7E5D-471A-2798-C578-AABE76AE60BA}"/>
              </a:ext>
            </a:extLst>
          </p:cNvPr>
          <p:cNvPicPr>
            <a:picLocks noChangeAspect="1"/>
          </p:cNvPicPr>
          <p:nvPr/>
        </p:nvPicPr>
        <p:blipFill>
          <a:blip r:embed="rId2"/>
          <a:stretch>
            <a:fillRect/>
          </a:stretch>
        </p:blipFill>
        <p:spPr>
          <a:xfrm>
            <a:off x="2935230" y="0"/>
            <a:ext cx="6321539" cy="6858000"/>
          </a:xfrm>
          <a:prstGeom prst="rect">
            <a:avLst/>
          </a:prstGeom>
        </p:spPr>
      </p:pic>
    </p:spTree>
    <p:extLst>
      <p:ext uri="{BB962C8B-B14F-4D97-AF65-F5344CB8AC3E}">
        <p14:creationId xmlns:p14="http://schemas.microsoft.com/office/powerpoint/2010/main" val="28442627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46F60-EA79-4E38-A921-EA4E22A5CDA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74AAD553-F47D-49D3-9CE1-64B0B57DAF3C}"/>
              </a:ext>
            </a:extLst>
          </p:cNvPr>
          <p:cNvSpPr/>
          <p:nvPr/>
        </p:nvSpPr>
        <p:spPr>
          <a:xfrm>
            <a:off x="157316" y="88490"/>
            <a:ext cx="11808542" cy="6469626"/>
          </a:xfrm>
          <a:prstGeom prst="rect">
            <a:avLst/>
          </a:prstGeom>
          <a:solidFill>
            <a:srgbClr val="732124"/>
          </a:solidFill>
          <a:ln>
            <a:solidFill>
              <a:srgbClr val="7321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5B84E2C2-B63B-81FD-3AF9-645E77CDEA9A}"/>
              </a:ext>
            </a:extLst>
          </p:cNvPr>
          <p:cNvSpPr txBox="1"/>
          <p:nvPr/>
        </p:nvSpPr>
        <p:spPr>
          <a:xfrm>
            <a:off x="176981" y="98323"/>
            <a:ext cx="9320980" cy="369332"/>
          </a:xfrm>
          <a:prstGeom prst="rect">
            <a:avLst/>
          </a:prstGeom>
          <a:noFill/>
        </p:spPr>
        <p:txBody>
          <a:bodyPr wrap="square" rtlCol="0">
            <a:spAutoFit/>
          </a:bodyPr>
          <a:lstStyle/>
          <a:p>
            <a:r>
              <a:rPr lang="en-IN" dirty="0"/>
              <a:t>Department Head Login dashboard</a:t>
            </a:r>
          </a:p>
        </p:txBody>
      </p:sp>
      <p:pic>
        <p:nvPicPr>
          <p:cNvPr id="3" name="Picture 2">
            <a:extLst>
              <a:ext uri="{FF2B5EF4-FFF2-40B4-BE49-F238E27FC236}">
                <a16:creationId xmlns:a16="http://schemas.microsoft.com/office/drawing/2014/main" id="{2FD44A29-D0A8-F14E-6B67-10CC1036BB55}"/>
              </a:ext>
            </a:extLst>
          </p:cNvPr>
          <p:cNvPicPr>
            <a:picLocks noChangeAspect="1"/>
          </p:cNvPicPr>
          <p:nvPr/>
        </p:nvPicPr>
        <p:blipFill>
          <a:blip r:embed="rId2"/>
          <a:stretch>
            <a:fillRect/>
          </a:stretch>
        </p:blipFill>
        <p:spPr>
          <a:xfrm>
            <a:off x="764627" y="781665"/>
            <a:ext cx="10060690" cy="5978012"/>
          </a:xfrm>
          <a:prstGeom prst="rect">
            <a:avLst/>
          </a:prstGeom>
        </p:spPr>
      </p:pic>
    </p:spTree>
    <p:extLst>
      <p:ext uri="{BB962C8B-B14F-4D97-AF65-F5344CB8AC3E}">
        <p14:creationId xmlns:p14="http://schemas.microsoft.com/office/powerpoint/2010/main" val="38263093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5971A-D9F9-5BD6-C751-85F94E0A21CB}"/>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E1BA6052-9776-8725-E441-6032FAAE842C}"/>
              </a:ext>
            </a:extLst>
          </p:cNvPr>
          <p:cNvSpPr/>
          <p:nvPr/>
        </p:nvSpPr>
        <p:spPr>
          <a:xfrm>
            <a:off x="206477" y="-141228"/>
            <a:ext cx="11808542" cy="6469626"/>
          </a:xfrm>
          <a:prstGeom prst="rect">
            <a:avLst/>
          </a:prstGeom>
          <a:solidFill>
            <a:srgbClr val="732124"/>
          </a:solidFill>
          <a:ln>
            <a:solidFill>
              <a:srgbClr val="7321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BA3EB646-C905-76D2-0AD0-B8E370B444D0}"/>
              </a:ext>
            </a:extLst>
          </p:cNvPr>
          <p:cNvSpPr txBox="1"/>
          <p:nvPr/>
        </p:nvSpPr>
        <p:spPr>
          <a:xfrm>
            <a:off x="176981" y="98323"/>
            <a:ext cx="9320980" cy="369332"/>
          </a:xfrm>
          <a:prstGeom prst="rect">
            <a:avLst/>
          </a:prstGeom>
          <a:noFill/>
        </p:spPr>
        <p:txBody>
          <a:bodyPr wrap="square" rtlCol="0">
            <a:spAutoFit/>
          </a:bodyPr>
          <a:lstStyle/>
          <a:p>
            <a:r>
              <a:rPr lang="en-IN" dirty="0"/>
              <a:t>Department Head Interface with student of each department . </a:t>
            </a:r>
          </a:p>
        </p:txBody>
      </p:sp>
      <p:pic>
        <p:nvPicPr>
          <p:cNvPr id="3" name="Picture 2">
            <a:extLst>
              <a:ext uri="{FF2B5EF4-FFF2-40B4-BE49-F238E27FC236}">
                <a16:creationId xmlns:a16="http://schemas.microsoft.com/office/drawing/2014/main" id="{253452D6-145C-FAFD-FE95-BAD1AE8C32E6}"/>
              </a:ext>
            </a:extLst>
          </p:cNvPr>
          <p:cNvPicPr>
            <a:picLocks noChangeAspect="1"/>
          </p:cNvPicPr>
          <p:nvPr/>
        </p:nvPicPr>
        <p:blipFill>
          <a:blip r:embed="rId2"/>
          <a:stretch>
            <a:fillRect/>
          </a:stretch>
        </p:blipFill>
        <p:spPr>
          <a:xfrm>
            <a:off x="2061792" y="529602"/>
            <a:ext cx="7858809" cy="2164437"/>
          </a:xfrm>
          <a:prstGeom prst="rect">
            <a:avLst/>
          </a:prstGeom>
        </p:spPr>
      </p:pic>
      <p:pic>
        <p:nvPicPr>
          <p:cNvPr id="8" name="Picture 7">
            <a:extLst>
              <a:ext uri="{FF2B5EF4-FFF2-40B4-BE49-F238E27FC236}">
                <a16:creationId xmlns:a16="http://schemas.microsoft.com/office/drawing/2014/main" id="{55099F1A-5F0D-B6F3-9BFE-5504D798E609}"/>
              </a:ext>
            </a:extLst>
          </p:cNvPr>
          <p:cNvPicPr>
            <a:picLocks noChangeAspect="1"/>
          </p:cNvPicPr>
          <p:nvPr/>
        </p:nvPicPr>
        <p:blipFill>
          <a:blip r:embed="rId3"/>
          <a:stretch>
            <a:fillRect/>
          </a:stretch>
        </p:blipFill>
        <p:spPr>
          <a:xfrm>
            <a:off x="2061792" y="3429000"/>
            <a:ext cx="7858809" cy="3429000"/>
          </a:xfrm>
          <a:prstGeom prst="rect">
            <a:avLst/>
          </a:prstGeom>
        </p:spPr>
      </p:pic>
      <p:pic>
        <p:nvPicPr>
          <p:cNvPr id="10" name="Graphic 9" descr="Chevron arrows with solid fill">
            <a:extLst>
              <a:ext uri="{FF2B5EF4-FFF2-40B4-BE49-F238E27FC236}">
                <a16:creationId xmlns:a16="http://schemas.microsoft.com/office/drawing/2014/main" id="{AF7A6538-813D-CE1B-8314-483F960E9F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5562263" y="2665771"/>
            <a:ext cx="734961" cy="791497"/>
          </a:xfrm>
          <a:prstGeom prst="rect">
            <a:avLst/>
          </a:prstGeom>
        </p:spPr>
      </p:pic>
    </p:spTree>
    <p:extLst>
      <p:ext uri="{BB962C8B-B14F-4D97-AF65-F5344CB8AC3E}">
        <p14:creationId xmlns:p14="http://schemas.microsoft.com/office/powerpoint/2010/main" val="4918403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96465-92D0-D6A1-FE9D-0BBDAEE5A27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6A21831F-E93E-6969-DEC3-A64597F41433}"/>
              </a:ext>
            </a:extLst>
          </p:cNvPr>
          <p:cNvSpPr/>
          <p:nvPr/>
        </p:nvSpPr>
        <p:spPr>
          <a:xfrm>
            <a:off x="157316" y="88490"/>
            <a:ext cx="11808542" cy="6469626"/>
          </a:xfrm>
          <a:prstGeom prst="rect">
            <a:avLst/>
          </a:prstGeom>
          <a:solidFill>
            <a:srgbClr val="732124"/>
          </a:solidFill>
          <a:ln>
            <a:solidFill>
              <a:srgbClr val="7321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3F4DD128-361E-402D-9556-7DAC6C50FAD0}"/>
              </a:ext>
            </a:extLst>
          </p:cNvPr>
          <p:cNvSpPr txBox="1"/>
          <p:nvPr/>
        </p:nvSpPr>
        <p:spPr>
          <a:xfrm>
            <a:off x="176981" y="98323"/>
            <a:ext cx="9320980" cy="646331"/>
          </a:xfrm>
          <a:prstGeom prst="rect">
            <a:avLst/>
          </a:prstGeom>
          <a:noFill/>
        </p:spPr>
        <p:txBody>
          <a:bodyPr wrap="square" rtlCol="0">
            <a:spAutoFit/>
          </a:bodyPr>
          <a:lstStyle/>
          <a:p>
            <a:r>
              <a:rPr lang="en-IN" dirty="0"/>
              <a:t>Hostel warden Login</a:t>
            </a:r>
          </a:p>
          <a:p>
            <a:r>
              <a:rPr lang="en-IN" dirty="0"/>
              <a:t>Dashboard</a:t>
            </a:r>
          </a:p>
        </p:txBody>
      </p:sp>
      <p:pic>
        <p:nvPicPr>
          <p:cNvPr id="3" name="Picture 2">
            <a:extLst>
              <a:ext uri="{FF2B5EF4-FFF2-40B4-BE49-F238E27FC236}">
                <a16:creationId xmlns:a16="http://schemas.microsoft.com/office/drawing/2014/main" id="{0338EA0B-E04F-9A9C-4FEE-79154C7CF9A1}"/>
              </a:ext>
            </a:extLst>
          </p:cNvPr>
          <p:cNvPicPr>
            <a:picLocks noChangeAspect="1"/>
          </p:cNvPicPr>
          <p:nvPr/>
        </p:nvPicPr>
        <p:blipFill>
          <a:blip r:embed="rId2"/>
          <a:stretch>
            <a:fillRect/>
          </a:stretch>
        </p:blipFill>
        <p:spPr>
          <a:xfrm>
            <a:off x="3144232" y="0"/>
            <a:ext cx="5903535" cy="6858000"/>
          </a:xfrm>
          <a:prstGeom prst="rect">
            <a:avLst/>
          </a:prstGeom>
        </p:spPr>
      </p:pic>
    </p:spTree>
    <p:extLst>
      <p:ext uri="{BB962C8B-B14F-4D97-AF65-F5344CB8AC3E}">
        <p14:creationId xmlns:p14="http://schemas.microsoft.com/office/powerpoint/2010/main" val="31643450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63199E-857D-3AAE-CF01-61FEA4FCEC2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E6A08A57-8D53-0C76-7921-1CC6AA108AFE}"/>
              </a:ext>
            </a:extLst>
          </p:cNvPr>
          <p:cNvSpPr/>
          <p:nvPr/>
        </p:nvSpPr>
        <p:spPr>
          <a:xfrm>
            <a:off x="157316" y="88490"/>
            <a:ext cx="11808542" cy="6469626"/>
          </a:xfrm>
          <a:prstGeom prst="rect">
            <a:avLst/>
          </a:prstGeom>
          <a:solidFill>
            <a:srgbClr val="732124"/>
          </a:solidFill>
          <a:ln>
            <a:solidFill>
              <a:srgbClr val="7321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8CB9E007-3D9D-F482-AF18-E4BE6F778C71}"/>
              </a:ext>
            </a:extLst>
          </p:cNvPr>
          <p:cNvSpPr txBox="1"/>
          <p:nvPr/>
        </p:nvSpPr>
        <p:spPr>
          <a:xfrm>
            <a:off x="176981" y="98323"/>
            <a:ext cx="9320980" cy="646331"/>
          </a:xfrm>
          <a:prstGeom prst="rect">
            <a:avLst/>
          </a:prstGeom>
          <a:noFill/>
        </p:spPr>
        <p:txBody>
          <a:bodyPr wrap="square" rtlCol="0">
            <a:spAutoFit/>
          </a:bodyPr>
          <a:lstStyle/>
          <a:p>
            <a:r>
              <a:rPr lang="en-IN" dirty="0"/>
              <a:t>Office Staff Login </a:t>
            </a:r>
          </a:p>
          <a:p>
            <a:r>
              <a:rPr lang="en-IN" dirty="0"/>
              <a:t>Dashboard</a:t>
            </a:r>
          </a:p>
        </p:txBody>
      </p:sp>
      <p:pic>
        <p:nvPicPr>
          <p:cNvPr id="3" name="Picture 2">
            <a:extLst>
              <a:ext uri="{FF2B5EF4-FFF2-40B4-BE49-F238E27FC236}">
                <a16:creationId xmlns:a16="http://schemas.microsoft.com/office/drawing/2014/main" id="{6E648816-7B96-8277-72C0-29D1417E7D7A}"/>
              </a:ext>
            </a:extLst>
          </p:cNvPr>
          <p:cNvPicPr>
            <a:picLocks noChangeAspect="1"/>
          </p:cNvPicPr>
          <p:nvPr/>
        </p:nvPicPr>
        <p:blipFill>
          <a:blip r:embed="rId2"/>
          <a:stretch>
            <a:fillRect/>
          </a:stretch>
        </p:blipFill>
        <p:spPr>
          <a:xfrm>
            <a:off x="3562130" y="64478"/>
            <a:ext cx="5067739" cy="6729043"/>
          </a:xfrm>
          <a:prstGeom prst="rect">
            <a:avLst/>
          </a:prstGeom>
        </p:spPr>
      </p:pic>
    </p:spTree>
    <p:extLst>
      <p:ext uri="{BB962C8B-B14F-4D97-AF65-F5344CB8AC3E}">
        <p14:creationId xmlns:p14="http://schemas.microsoft.com/office/powerpoint/2010/main" val="27270172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84A87-9BC9-262C-707C-4A175F2D134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9374D822-4340-7A8E-D128-1569DAECD364}"/>
              </a:ext>
            </a:extLst>
          </p:cNvPr>
          <p:cNvSpPr/>
          <p:nvPr/>
        </p:nvSpPr>
        <p:spPr>
          <a:xfrm>
            <a:off x="157316" y="88490"/>
            <a:ext cx="11808542" cy="6469626"/>
          </a:xfrm>
          <a:prstGeom prst="rect">
            <a:avLst/>
          </a:prstGeom>
          <a:solidFill>
            <a:srgbClr val="732124"/>
          </a:solidFill>
          <a:ln>
            <a:solidFill>
              <a:srgbClr val="7321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06B69743-1D57-2B54-81A8-520FB263724F}"/>
              </a:ext>
            </a:extLst>
          </p:cNvPr>
          <p:cNvSpPr txBox="1"/>
          <p:nvPr/>
        </p:nvSpPr>
        <p:spPr>
          <a:xfrm>
            <a:off x="176981" y="98323"/>
            <a:ext cx="9320980" cy="923330"/>
          </a:xfrm>
          <a:prstGeom prst="rect">
            <a:avLst/>
          </a:prstGeom>
          <a:noFill/>
        </p:spPr>
        <p:txBody>
          <a:bodyPr wrap="square" rtlCol="0">
            <a:spAutoFit/>
          </a:bodyPr>
          <a:lstStyle/>
          <a:p>
            <a:r>
              <a:rPr lang="en-IN" dirty="0"/>
              <a:t>Office Staff Login </a:t>
            </a:r>
          </a:p>
          <a:p>
            <a:r>
              <a:rPr lang="en-IN" dirty="0"/>
              <a:t>Dashboard – Details of the </a:t>
            </a:r>
          </a:p>
          <a:p>
            <a:r>
              <a:rPr lang="en-IN" dirty="0"/>
              <a:t>Database</a:t>
            </a:r>
          </a:p>
        </p:txBody>
      </p:sp>
      <p:pic>
        <p:nvPicPr>
          <p:cNvPr id="3" name="Picture 2">
            <a:extLst>
              <a:ext uri="{FF2B5EF4-FFF2-40B4-BE49-F238E27FC236}">
                <a16:creationId xmlns:a16="http://schemas.microsoft.com/office/drawing/2014/main" id="{3EE02C24-6802-1B9C-4F7D-9533C8357369}"/>
              </a:ext>
            </a:extLst>
          </p:cNvPr>
          <p:cNvPicPr>
            <a:picLocks noChangeAspect="1"/>
          </p:cNvPicPr>
          <p:nvPr/>
        </p:nvPicPr>
        <p:blipFill>
          <a:blip r:embed="rId2"/>
          <a:stretch>
            <a:fillRect/>
          </a:stretch>
        </p:blipFill>
        <p:spPr>
          <a:xfrm>
            <a:off x="3611217" y="0"/>
            <a:ext cx="4969565" cy="6858000"/>
          </a:xfrm>
          <a:prstGeom prst="rect">
            <a:avLst/>
          </a:prstGeom>
        </p:spPr>
      </p:pic>
    </p:spTree>
    <p:extLst>
      <p:ext uri="{BB962C8B-B14F-4D97-AF65-F5344CB8AC3E}">
        <p14:creationId xmlns:p14="http://schemas.microsoft.com/office/powerpoint/2010/main" val="1977585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A1E7DF-F841-DB3A-7687-6230939B103E}"/>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E043302D-C9E5-2FB3-2E49-DD153C6FA74F}"/>
              </a:ext>
            </a:extLst>
          </p:cNvPr>
          <p:cNvSpPr/>
          <p:nvPr/>
        </p:nvSpPr>
        <p:spPr>
          <a:xfrm>
            <a:off x="157316" y="88490"/>
            <a:ext cx="11808542" cy="6469626"/>
          </a:xfrm>
          <a:prstGeom prst="rect">
            <a:avLst/>
          </a:prstGeom>
          <a:solidFill>
            <a:srgbClr val="732124"/>
          </a:solidFill>
          <a:ln>
            <a:solidFill>
              <a:srgbClr val="7321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2501036E-95D8-14B0-444D-FF0D5E11DA53}"/>
              </a:ext>
            </a:extLst>
          </p:cNvPr>
          <p:cNvSpPr txBox="1"/>
          <p:nvPr/>
        </p:nvSpPr>
        <p:spPr>
          <a:xfrm>
            <a:off x="176981" y="98323"/>
            <a:ext cx="9320980" cy="923330"/>
          </a:xfrm>
          <a:prstGeom prst="rect">
            <a:avLst/>
          </a:prstGeom>
          <a:noFill/>
        </p:spPr>
        <p:txBody>
          <a:bodyPr wrap="square" rtlCol="0">
            <a:spAutoFit/>
          </a:bodyPr>
          <a:lstStyle/>
          <a:p>
            <a:r>
              <a:rPr lang="en-IN" dirty="0"/>
              <a:t>Office Staff Login</a:t>
            </a:r>
            <a:br>
              <a:rPr lang="en-IN" dirty="0"/>
            </a:br>
            <a:r>
              <a:rPr lang="en-IN" dirty="0"/>
              <a:t>Dashboard – Managing </a:t>
            </a:r>
          </a:p>
          <a:p>
            <a:r>
              <a:rPr lang="en-IN" dirty="0"/>
              <a:t>Data</a:t>
            </a:r>
          </a:p>
        </p:txBody>
      </p:sp>
      <p:pic>
        <p:nvPicPr>
          <p:cNvPr id="3" name="Picture 2">
            <a:extLst>
              <a:ext uri="{FF2B5EF4-FFF2-40B4-BE49-F238E27FC236}">
                <a16:creationId xmlns:a16="http://schemas.microsoft.com/office/drawing/2014/main" id="{2AA6E2AD-ADD2-3F9C-E633-CDDC44752EBA}"/>
              </a:ext>
            </a:extLst>
          </p:cNvPr>
          <p:cNvPicPr>
            <a:picLocks noChangeAspect="1"/>
          </p:cNvPicPr>
          <p:nvPr/>
        </p:nvPicPr>
        <p:blipFill>
          <a:blip r:embed="rId2"/>
          <a:stretch>
            <a:fillRect/>
          </a:stretch>
        </p:blipFill>
        <p:spPr>
          <a:xfrm>
            <a:off x="3234813" y="1"/>
            <a:ext cx="5132144" cy="6858000"/>
          </a:xfrm>
          <a:prstGeom prst="rect">
            <a:avLst/>
          </a:prstGeom>
        </p:spPr>
      </p:pic>
    </p:spTree>
    <p:extLst>
      <p:ext uri="{BB962C8B-B14F-4D97-AF65-F5344CB8AC3E}">
        <p14:creationId xmlns:p14="http://schemas.microsoft.com/office/powerpoint/2010/main" val="10078697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C4C808-D7DF-2FC3-A021-9EA356C4E89B}"/>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E47BF58F-32AF-A900-48F0-C60ACDF94554}"/>
              </a:ext>
            </a:extLst>
          </p:cNvPr>
          <p:cNvSpPr/>
          <p:nvPr/>
        </p:nvSpPr>
        <p:spPr>
          <a:xfrm>
            <a:off x="157316" y="88490"/>
            <a:ext cx="11808542" cy="6469626"/>
          </a:xfrm>
          <a:prstGeom prst="rect">
            <a:avLst/>
          </a:prstGeom>
          <a:solidFill>
            <a:srgbClr val="732124"/>
          </a:solidFill>
          <a:ln>
            <a:solidFill>
              <a:srgbClr val="7321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6A943396-5B27-A7FB-027A-8E35D00717DC}"/>
              </a:ext>
            </a:extLst>
          </p:cNvPr>
          <p:cNvSpPr txBox="1"/>
          <p:nvPr/>
        </p:nvSpPr>
        <p:spPr>
          <a:xfrm>
            <a:off x="176981" y="98323"/>
            <a:ext cx="9320980" cy="369332"/>
          </a:xfrm>
          <a:prstGeom prst="rect">
            <a:avLst/>
          </a:prstGeom>
          <a:noFill/>
        </p:spPr>
        <p:txBody>
          <a:bodyPr wrap="square" rtlCol="0">
            <a:spAutoFit/>
          </a:bodyPr>
          <a:lstStyle/>
          <a:p>
            <a:r>
              <a:rPr lang="en-IN" dirty="0"/>
              <a:t>Office Staff UI </a:t>
            </a:r>
          </a:p>
        </p:txBody>
      </p:sp>
      <p:pic>
        <p:nvPicPr>
          <p:cNvPr id="3" name="Picture 2">
            <a:extLst>
              <a:ext uri="{FF2B5EF4-FFF2-40B4-BE49-F238E27FC236}">
                <a16:creationId xmlns:a16="http://schemas.microsoft.com/office/drawing/2014/main" id="{A4034F7B-02F1-A6F3-7C4B-04A4E2E276B1}"/>
              </a:ext>
            </a:extLst>
          </p:cNvPr>
          <p:cNvPicPr>
            <a:picLocks noChangeAspect="1"/>
          </p:cNvPicPr>
          <p:nvPr/>
        </p:nvPicPr>
        <p:blipFill>
          <a:blip r:embed="rId2"/>
          <a:stretch>
            <a:fillRect/>
          </a:stretch>
        </p:blipFill>
        <p:spPr>
          <a:xfrm>
            <a:off x="2993432" y="0"/>
            <a:ext cx="6228440" cy="6858000"/>
          </a:xfrm>
          <a:prstGeom prst="rect">
            <a:avLst/>
          </a:prstGeom>
        </p:spPr>
      </p:pic>
    </p:spTree>
    <p:extLst>
      <p:ext uri="{BB962C8B-B14F-4D97-AF65-F5344CB8AC3E}">
        <p14:creationId xmlns:p14="http://schemas.microsoft.com/office/powerpoint/2010/main" val="17633409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DE88C-4518-8DA5-1DFF-70A6558595C0}"/>
              </a:ext>
            </a:extLst>
          </p:cNvPr>
          <p:cNvSpPr>
            <a:spLocks noGrp="1"/>
          </p:cNvSpPr>
          <p:nvPr>
            <p:ph type="ctrTitle"/>
          </p:nvPr>
        </p:nvSpPr>
        <p:spPr/>
        <p:txBody>
          <a:bodyPr>
            <a:normAutofit/>
          </a:bodyPr>
          <a:lstStyle/>
          <a:p>
            <a:r>
              <a:rPr lang="en-US" sz="3600" dirty="0"/>
              <a:t>Methodology</a:t>
            </a:r>
          </a:p>
        </p:txBody>
      </p:sp>
    </p:spTree>
    <p:extLst>
      <p:ext uri="{BB962C8B-B14F-4D97-AF65-F5344CB8AC3E}">
        <p14:creationId xmlns:p14="http://schemas.microsoft.com/office/powerpoint/2010/main" val="37607244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96B55-5EBE-C24F-945A-5BD4126C106E}"/>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89BD8267-9830-A4DE-430C-5C2F8A4F8497}"/>
              </a:ext>
            </a:extLst>
          </p:cNvPr>
          <p:cNvSpPr/>
          <p:nvPr/>
        </p:nvSpPr>
        <p:spPr>
          <a:xfrm>
            <a:off x="157316" y="88490"/>
            <a:ext cx="11808542" cy="6469626"/>
          </a:xfrm>
          <a:prstGeom prst="rect">
            <a:avLst/>
          </a:prstGeom>
          <a:solidFill>
            <a:srgbClr val="732124"/>
          </a:solidFill>
          <a:ln>
            <a:solidFill>
              <a:srgbClr val="7321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A43B5B42-E797-0B97-2E0E-6B4A41AC7A4C}"/>
              </a:ext>
            </a:extLst>
          </p:cNvPr>
          <p:cNvSpPr txBox="1"/>
          <p:nvPr/>
        </p:nvSpPr>
        <p:spPr>
          <a:xfrm>
            <a:off x="176981" y="98323"/>
            <a:ext cx="9320980" cy="369332"/>
          </a:xfrm>
          <a:prstGeom prst="rect">
            <a:avLst/>
          </a:prstGeom>
          <a:noFill/>
        </p:spPr>
        <p:txBody>
          <a:bodyPr wrap="square" rtlCol="0">
            <a:spAutoFit/>
          </a:bodyPr>
          <a:lstStyle/>
          <a:p>
            <a:r>
              <a:rPr lang="en-IN" dirty="0"/>
              <a:t>Office Staff UI </a:t>
            </a:r>
          </a:p>
        </p:txBody>
      </p:sp>
      <p:pic>
        <p:nvPicPr>
          <p:cNvPr id="8" name="Picture 7">
            <a:extLst>
              <a:ext uri="{FF2B5EF4-FFF2-40B4-BE49-F238E27FC236}">
                <a16:creationId xmlns:a16="http://schemas.microsoft.com/office/drawing/2014/main" id="{551D53BF-C3EE-1BAD-EB24-FE18E4857A91}"/>
              </a:ext>
            </a:extLst>
          </p:cNvPr>
          <p:cNvPicPr>
            <a:picLocks noChangeAspect="1"/>
          </p:cNvPicPr>
          <p:nvPr/>
        </p:nvPicPr>
        <p:blipFill>
          <a:blip r:embed="rId2"/>
          <a:stretch>
            <a:fillRect/>
          </a:stretch>
        </p:blipFill>
        <p:spPr>
          <a:xfrm>
            <a:off x="2612022" y="0"/>
            <a:ext cx="6443488" cy="6848820"/>
          </a:xfrm>
          <a:prstGeom prst="rect">
            <a:avLst/>
          </a:prstGeom>
        </p:spPr>
      </p:pic>
    </p:spTree>
    <p:extLst>
      <p:ext uri="{BB962C8B-B14F-4D97-AF65-F5344CB8AC3E}">
        <p14:creationId xmlns:p14="http://schemas.microsoft.com/office/powerpoint/2010/main" val="38611370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D5826-C906-AECC-5336-A61A414EE60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4B3D2F1C-AC2F-6743-B508-C90C6A64F518}"/>
              </a:ext>
            </a:extLst>
          </p:cNvPr>
          <p:cNvSpPr/>
          <p:nvPr/>
        </p:nvSpPr>
        <p:spPr>
          <a:xfrm>
            <a:off x="157316" y="88490"/>
            <a:ext cx="11808542" cy="6469626"/>
          </a:xfrm>
          <a:prstGeom prst="rect">
            <a:avLst/>
          </a:prstGeom>
          <a:solidFill>
            <a:srgbClr val="732124"/>
          </a:solidFill>
          <a:ln>
            <a:solidFill>
              <a:srgbClr val="7321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D77156B5-8C59-2DA4-B075-9287929B066E}"/>
              </a:ext>
            </a:extLst>
          </p:cNvPr>
          <p:cNvSpPr txBox="1"/>
          <p:nvPr/>
        </p:nvSpPr>
        <p:spPr>
          <a:xfrm>
            <a:off x="176981" y="98323"/>
            <a:ext cx="9320980" cy="369332"/>
          </a:xfrm>
          <a:prstGeom prst="rect">
            <a:avLst/>
          </a:prstGeom>
          <a:noFill/>
        </p:spPr>
        <p:txBody>
          <a:bodyPr wrap="square" rtlCol="0">
            <a:spAutoFit/>
          </a:bodyPr>
          <a:lstStyle/>
          <a:p>
            <a:r>
              <a:rPr lang="en-IN" dirty="0"/>
              <a:t>Office Staff UI </a:t>
            </a:r>
          </a:p>
        </p:txBody>
      </p:sp>
      <p:pic>
        <p:nvPicPr>
          <p:cNvPr id="4" name="Picture 3">
            <a:extLst>
              <a:ext uri="{FF2B5EF4-FFF2-40B4-BE49-F238E27FC236}">
                <a16:creationId xmlns:a16="http://schemas.microsoft.com/office/drawing/2014/main" id="{4D26D1F8-2A76-9484-BD3A-363F0796D3BB}"/>
              </a:ext>
            </a:extLst>
          </p:cNvPr>
          <p:cNvPicPr>
            <a:picLocks noChangeAspect="1"/>
          </p:cNvPicPr>
          <p:nvPr/>
        </p:nvPicPr>
        <p:blipFill>
          <a:blip r:embed="rId2"/>
          <a:stretch>
            <a:fillRect/>
          </a:stretch>
        </p:blipFill>
        <p:spPr>
          <a:xfrm>
            <a:off x="-1" y="1280086"/>
            <a:ext cx="5656615" cy="4098160"/>
          </a:xfrm>
          <a:prstGeom prst="rect">
            <a:avLst/>
          </a:prstGeom>
        </p:spPr>
      </p:pic>
      <p:pic>
        <p:nvPicPr>
          <p:cNvPr id="10" name="Picture 9">
            <a:extLst>
              <a:ext uri="{FF2B5EF4-FFF2-40B4-BE49-F238E27FC236}">
                <a16:creationId xmlns:a16="http://schemas.microsoft.com/office/drawing/2014/main" id="{9F73DC15-3274-0EA5-AE32-C53A29FD57C3}"/>
              </a:ext>
            </a:extLst>
          </p:cNvPr>
          <p:cNvPicPr>
            <a:picLocks noChangeAspect="1"/>
          </p:cNvPicPr>
          <p:nvPr/>
        </p:nvPicPr>
        <p:blipFill>
          <a:blip r:embed="rId3"/>
          <a:stretch>
            <a:fillRect/>
          </a:stretch>
        </p:blipFill>
        <p:spPr>
          <a:xfrm>
            <a:off x="6666271" y="1761865"/>
            <a:ext cx="5469262" cy="2888792"/>
          </a:xfrm>
          <a:prstGeom prst="rect">
            <a:avLst/>
          </a:prstGeom>
        </p:spPr>
      </p:pic>
      <p:pic>
        <p:nvPicPr>
          <p:cNvPr id="13" name="Graphic 12" descr="Back with solid fill">
            <a:extLst>
              <a:ext uri="{FF2B5EF4-FFF2-40B4-BE49-F238E27FC236}">
                <a16:creationId xmlns:a16="http://schemas.microsoft.com/office/drawing/2014/main" id="{22E4A85C-33B2-857A-51E1-3B5C607B5C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8800" y="2971800"/>
            <a:ext cx="914400" cy="914400"/>
          </a:xfrm>
          <a:prstGeom prst="rect">
            <a:avLst/>
          </a:prstGeom>
        </p:spPr>
      </p:pic>
    </p:spTree>
    <p:extLst>
      <p:ext uri="{BB962C8B-B14F-4D97-AF65-F5344CB8AC3E}">
        <p14:creationId xmlns:p14="http://schemas.microsoft.com/office/powerpoint/2010/main" val="39321402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8A76F-D376-79BA-AC5E-A2735E78350F}"/>
              </a:ext>
            </a:extLst>
          </p:cNvPr>
          <p:cNvSpPr>
            <a:spLocks noGrp="1"/>
          </p:cNvSpPr>
          <p:nvPr>
            <p:ph type="title"/>
          </p:nvPr>
        </p:nvSpPr>
        <p:spPr/>
        <p:txBody>
          <a:bodyPr/>
          <a:lstStyle/>
          <a:p>
            <a:r>
              <a:rPr lang="en-US" dirty="0"/>
              <a:t>Challenges Faced </a:t>
            </a:r>
          </a:p>
        </p:txBody>
      </p:sp>
      <p:sp>
        <p:nvSpPr>
          <p:cNvPr id="3" name="Content Placeholder 2">
            <a:extLst>
              <a:ext uri="{FF2B5EF4-FFF2-40B4-BE49-F238E27FC236}">
                <a16:creationId xmlns:a16="http://schemas.microsoft.com/office/drawing/2014/main" id="{95F5D284-61C4-B17C-FCD3-9FA9070D219C}"/>
              </a:ext>
            </a:extLst>
          </p:cNvPr>
          <p:cNvSpPr>
            <a:spLocks noGrp="1"/>
          </p:cNvSpPr>
          <p:nvPr>
            <p:ph sz="quarter" idx="17"/>
          </p:nvPr>
        </p:nvSpPr>
        <p:spPr>
          <a:xfrm>
            <a:off x="5355419" y="-139618"/>
            <a:ext cx="6130625" cy="6923876"/>
          </a:xfrm>
        </p:spPr>
        <p:txBody>
          <a:bodyPr/>
          <a:lstStyle/>
          <a:p>
            <a:r>
              <a:rPr lang="en-US" sz="1600" dirty="0"/>
              <a:t>Database Connectivity – Ensuring smooth interaction between PHP and MySQL.</a:t>
            </a:r>
          </a:p>
          <a:p>
            <a:endParaRPr lang="en-US" sz="1600" dirty="0"/>
          </a:p>
          <a:p>
            <a:r>
              <a:rPr lang="en-US" sz="1600" dirty="0"/>
              <a:t>Role-Based Access Control – Managing permissions for different user roles securely.</a:t>
            </a:r>
          </a:p>
          <a:p>
            <a:endParaRPr lang="en-US" sz="1600" dirty="0"/>
          </a:p>
          <a:p>
            <a:r>
              <a:rPr lang="en-US" sz="1600" dirty="0"/>
              <a:t>Query Optimization – Improving database performance for fast data retrieval.</a:t>
            </a:r>
          </a:p>
          <a:p>
            <a:endParaRPr lang="en-US" sz="1600" dirty="0"/>
          </a:p>
          <a:p>
            <a:r>
              <a:rPr lang="en-US" sz="1600" dirty="0"/>
              <a:t>Secure Authentication &amp; Validation – Preventing unauthorized access and ensuring data integrity.</a:t>
            </a:r>
          </a:p>
          <a:p>
            <a:endParaRPr lang="en-US" sz="1600" dirty="0"/>
          </a:p>
          <a:p>
            <a:r>
              <a:rPr lang="en-US" sz="1600" dirty="0"/>
              <a:t>User Interface Design – Balancing functionality with a user-friendly experience.</a:t>
            </a:r>
          </a:p>
          <a:p>
            <a:endParaRPr lang="en-US" sz="1600" dirty="0"/>
          </a:p>
          <a:p>
            <a:r>
              <a:rPr lang="en-US" sz="1600" dirty="0"/>
              <a:t>Debugging &amp; Dependency Management – Resolving PHP errors and handling XAMPP server configurations.</a:t>
            </a:r>
          </a:p>
        </p:txBody>
      </p:sp>
    </p:spTree>
    <p:extLst>
      <p:ext uri="{BB962C8B-B14F-4D97-AF65-F5344CB8AC3E}">
        <p14:creationId xmlns:p14="http://schemas.microsoft.com/office/powerpoint/2010/main" val="41158435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32A43-A135-E306-2FB5-19EDC6C63F53}"/>
              </a:ext>
            </a:extLst>
          </p:cNvPr>
          <p:cNvSpPr>
            <a:spLocks noGrp="1"/>
          </p:cNvSpPr>
          <p:nvPr>
            <p:ph type="title"/>
          </p:nvPr>
        </p:nvSpPr>
        <p:spPr/>
        <p:txBody>
          <a:bodyPr/>
          <a:lstStyle/>
          <a:p>
            <a:r>
              <a:rPr lang="en-US" dirty="0"/>
              <a:t>Future Enhancements</a:t>
            </a:r>
          </a:p>
        </p:txBody>
      </p:sp>
      <p:sp>
        <p:nvSpPr>
          <p:cNvPr id="3" name="Content Placeholder 2">
            <a:extLst>
              <a:ext uri="{FF2B5EF4-FFF2-40B4-BE49-F238E27FC236}">
                <a16:creationId xmlns:a16="http://schemas.microsoft.com/office/drawing/2014/main" id="{97A4F8F7-4B55-C424-6405-19AE9A19EEB2}"/>
              </a:ext>
            </a:extLst>
          </p:cNvPr>
          <p:cNvSpPr>
            <a:spLocks noGrp="1"/>
          </p:cNvSpPr>
          <p:nvPr>
            <p:ph sz="quarter" idx="19"/>
          </p:nvPr>
        </p:nvSpPr>
        <p:spPr>
          <a:xfrm>
            <a:off x="548640" y="548639"/>
            <a:ext cx="5547360" cy="6029141"/>
          </a:xfrm>
        </p:spPr>
        <p:txBody>
          <a:bodyPr anchor="ctr" anchorCtr="0"/>
          <a:lstStyle/>
          <a:p>
            <a:r>
              <a:rPr lang="en-US" sz="1400" dirty="0"/>
              <a:t>Integration of JavaScript &amp; AJAX – Improve user experience with real-time data updates and dynamic content.</a:t>
            </a:r>
          </a:p>
          <a:p>
            <a:endParaRPr lang="en-US" sz="1400" dirty="0"/>
          </a:p>
          <a:p>
            <a:r>
              <a:rPr lang="en-US" sz="1400" dirty="0"/>
              <a:t>Automated Notifications – Implement email/SMS alerts for important updates like payments and interview schedules.</a:t>
            </a:r>
          </a:p>
          <a:p>
            <a:endParaRPr lang="en-US" sz="1400" dirty="0"/>
          </a:p>
          <a:p>
            <a:r>
              <a:rPr lang="en-US" sz="1400" dirty="0"/>
              <a:t>Advanced Analytics &amp; Reports – Generate detailed insights on student performance, placements, and fee records.</a:t>
            </a:r>
          </a:p>
          <a:p>
            <a:endParaRPr lang="en-US" sz="1400" dirty="0"/>
          </a:p>
          <a:p>
            <a:r>
              <a:rPr lang="en-US" sz="1400" dirty="0"/>
              <a:t>Mobile-Friendly Interface – Enhance responsiveness for seamless access on mobile devices.</a:t>
            </a:r>
          </a:p>
          <a:p>
            <a:endParaRPr lang="en-US" sz="1400" dirty="0"/>
          </a:p>
          <a:p>
            <a:r>
              <a:rPr lang="en-US" sz="1400" dirty="0"/>
              <a:t>AI-Based Recommendations – Use AI to suggest courses, career paths, and placement opportunities.</a:t>
            </a:r>
          </a:p>
          <a:p>
            <a:endParaRPr lang="en-US" sz="1400" dirty="0"/>
          </a:p>
          <a:p>
            <a:r>
              <a:rPr lang="en-US" sz="1400" dirty="0"/>
              <a:t>Cloud Deployment – Migrate to a cloud-based system for better scalability and accessibility.</a:t>
            </a:r>
          </a:p>
        </p:txBody>
      </p:sp>
      <p:sp>
        <p:nvSpPr>
          <p:cNvPr id="4" name="Content Placeholder 3">
            <a:extLst>
              <a:ext uri="{FF2B5EF4-FFF2-40B4-BE49-F238E27FC236}">
                <a16:creationId xmlns:a16="http://schemas.microsoft.com/office/drawing/2014/main" id="{D68280C0-0E9D-3C24-020F-F4E30349EC09}"/>
              </a:ext>
            </a:extLst>
          </p:cNvPr>
          <p:cNvSpPr>
            <a:spLocks noGrp="1"/>
          </p:cNvSpPr>
          <p:nvPr>
            <p:ph sz="quarter" idx="18"/>
          </p:nvPr>
        </p:nvSpPr>
        <p:spPr/>
        <p:txBody>
          <a:bodyPr/>
          <a:lstStyle/>
          <a:p>
            <a:pPr>
              <a:buFont typeface="Arial" panose="020B0604020202020204" pitchFamily="34" charset="0"/>
              <a:buChar char="•"/>
            </a:pPr>
            <a:r>
              <a:rPr lang="en-US" sz="1400" dirty="0"/>
              <a:t>Online Payment Integration – Enable secure digital payments for tuition, hostel, and transport fees.</a:t>
            </a:r>
          </a:p>
          <a:p>
            <a:endParaRPr lang="en-US" sz="1400" dirty="0"/>
          </a:p>
          <a:p>
            <a:pPr>
              <a:buFont typeface="Arial" panose="020B0604020202020204" pitchFamily="34" charset="0"/>
              <a:buChar char="•"/>
            </a:pPr>
            <a:r>
              <a:rPr lang="en-US" sz="1400" dirty="0"/>
              <a:t>Automated Notifications – Implement email/SMS alerts for fee reminders, exam schedules, and important updates.</a:t>
            </a:r>
          </a:p>
          <a:p>
            <a:endParaRPr lang="en-US" sz="1400" dirty="0"/>
          </a:p>
          <a:p>
            <a:pPr>
              <a:buFont typeface="Arial" panose="020B0604020202020204" pitchFamily="34" charset="0"/>
              <a:buChar char="•"/>
            </a:pPr>
            <a:r>
              <a:rPr lang="en-US" sz="1400" dirty="0"/>
              <a:t>Mobile App Development – Create a mobile-friendly version for easy access to student records and services.</a:t>
            </a:r>
          </a:p>
        </p:txBody>
      </p:sp>
    </p:spTree>
    <p:extLst>
      <p:ext uri="{BB962C8B-B14F-4D97-AF65-F5344CB8AC3E}">
        <p14:creationId xmlns:p14="http://schemas.microsoft.com/office/powerpoint/2010/main" val="32641456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576D8-7FAF-CDFC-17A9-F24C5DB83C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B031C8-C9C9-9CF6-FD1E-8B0B0147EEA9}"/>
              </a:ext>
            </a:extLst>
          </p:cNvPr>
          <p:cNvSpPr>
            <a:spLocks noGrp="1"/>
          </p:cNvSpPr>
          <p:nvPr>
            <p:ph type="title"/>
          </p:nvPr>
        </p:nvSpPr>
        <p:spPr/>
        <p:txBody>
          <a:bodyPr>
            <a:normAutofit/>
          </a:bodyPr>
          <a:lstStyle/>
          <a:p>
            <a:r>
              <a:rPr lang="en-US" sz="3200" dirty="0"/>
              <a:t>Conclusion</a:t>
            </a:r>
          </a:p>
        </p:txBody>
      </p:sp>
      <p:sp>
        <p:nvSpPr>
          <p:cNvPr id="3" name="Content Placeholder 2">
            <a:extLst>
              <a:ext uri="{FF2B5EF4-FFF2-40B4-BE49-F238E27FC236}">
                <a16:creationId xmlns:a16="http://schemas.microsoft.com/office/drawing/2014/main" id="{2F47F107-05A2-3126-1EE4-57461768FF9E}"/>
              </a:ext>
            </a:extLst>
          </p:cNvPr>
          <p:cNvSpPr>
            <a:spLocks noGrp="1"/>
          </p:cNvSpPr>
          <p:nvPr>
            <p:ph sz="quarter" idx="17"/>
          </p:nvPr>
        </p:nvSpPr>
        <p:spPr>
          <a:xfrm>
            <a:off x="5355419" y="-65876"/>
            <a:ext cx="6130625" cy="6923876"/>
          </a:xfrm>
        </p:spPr>
        <p:txBody>
          <a:bodyPr/>
          <a:lstStyle/>
          <a:p>
            <a:pPr marL="0" indent="0">
              <a:buNone/>
            </a:pPr>
            <a:r>
              <a:rPr lang="en-US" sz="2400" dirty="0"/>
              <a:t>The </a:t>
            </a:r>
            <a:r>
              <a:rPr lang="en-US" sz="2400" b="1" dirty="0"/>
              <a:t>Student Database Management System</a:t>
            </a:r>
            <a:r>
              <a:rPr lang="en-US" sz="2400" dirty="0"/>
              <a:t> successfully streamlines student records, course management, hostel allocations, and payment processing through a </a:t>
            </a:r>
            <a:r>
              <a:rPr lang="en-US" sz="2400" b="1" dirty="0"/>
              <a:t>centralized, efficient, and secure</a:t>
            </a:r>
            <a:r>
              <a:rPr lang="en-US" sz="2400" dirty="0"/>
              <a:t> platform. By integrating </a:t>
            </a:r>
            <a:r>
              <a:rPr lang="en-US" sz="2400" b="1" dirty="0"/>
              <a:t>PHP, MySQL, HTML, and CSS</a:t>
            </a:r>
            <a:r>
              <a:rPr lang="en-US" sz="2400" dirty="0"/>
              <a:t>, the system enhances </a:t>
            </a:r>
            <a:r>
              <a:rPr lang="en-US" sz="2400" b="1" dirty="0"/>
              <a:t>data management, accessibility, and transparency</a:t>
            </a:r>
            <a:r>
              <a:rPr lang="en-US" sz="2400" dirty="0"/>
              <a:t> for students, faculty, and administrators. Future enhancements like </a:t>
            </a:r>
            <a:r>
              <a:rPr lang="en-US" sz="2400" b="1" dirty="0"/>
              <a:t>online payments, automated notifications, and mobile accessibility</a:t>
            </a:r>
            <a:r>
              <a:rPr lang="en-US" sz="2400" dirty="0"/>
              <a:t> will further improve efficiency, making the system more robust and user-friendly.</a:t>
            </a:r>
          </a:p>
        </p:txBody>
      </p:sp>
    </p:spTree>
    <p:extLst>
      <p:ext uri="{BB962C8B-B14F-4D97-AF65-F5344CB8AC3E}">
        <p14:creationId xmlns:p14="http://schemas.microsoft.com/office/powerpoint/2010/main" val="7565238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152CD-4C4C-9E44-BE9B-72AB9835E6A9}"/>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3684793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352076-65B5-C2DF-1B98-F53DD1D91242}"/>
              </a:ext>
            </a:extLst>
          </p:cNvPr>
          <p:cNvSpPr>
            <a:spLocks noGrp="1"/>
          </p:cNvSpPr>
          <p:nvPr>
            <p:ph type="title"/>
          </p:nvPr>
        </p:nvSpPr>
        <p:spPr/>
        <p:txBody>
          <a:bodyPr/>
          <a:lstStyle/>
          <a:p>
            <a:r>
              <a:rPr lang="en-US" dirty="0"/>
              <a:t>1.</a:t>
            </a:r>
            <a:r>
              <a:rPr lang="en-IN" dirty="0"/>
              <a:t> Requirement Analysis</a:t>
            </a:r>
            <a:endParaRPr lang="en-US" dirty="0"/>
          </a:p>
        </p:txBody>
      </p:sp>
      <p:sp>
        <p:nvSpPr>
          <p:cNvPr id="15" name="Content Placeholder 14">
            <a:extLst>
              <a:ext uri="{FF2B5EF4-FFF2-40B4-BE49-F238E27FC236}">
                <a16:creationId xmlns:a16="http://schemas.microsoft.com/office/drawing/2014/main" id="{97B0AC9C-0433-6B83-4743-3A4559BB3E67}"/>
              </a:ext>
            </a:extLst>
          </p:cNvPr>
          <p:cNvSpPr>
            <a:spLocks noGrp="1"/>
          </p:cNvSpPr>
          <p:nvPr>
            <p:ph idx="1"/>
          </p:nvPr>
        </p:nvSpPr>
        <p:spPr/>
        <p:txBody>
          <a:bodyPr/>
          <a:lstStyle/>
          <a:p>
            <a:pPr marL="285750" indent="-285750" algn="just">
              <a:buFont typeface="Arial" panose="020B0604020202020204" pitchFamily="34" charset="0"/>
              <a:buChar char="•"/>
            </a:pPr>
            <a:r>
              <a:rPr lang="en-US" dirty="0"/>
              <a:t>Identified key problems in manual student data management.</a:t>
            </a:r>
          </a:p>
          <a:p>
            <a:pPr algn="just"/>
            <a:endParaRPr lang="en-US" dirty="0"/>
          </a:p>
          <a:p>
            <a:pPr marL="285750" indent="-285750" algn="just">
              <a:buFont typeface="Arial" panose="020B0604020202020204" pitchFamily="34" charset="0"/>
              <a:buChar char="•"/>
            </a:pPr>
            <a:r>
              <a:rPr lang="en-US" dirty="0"/>
              <a:t>Collected functional and non-functional requirements from stakeholders.</a:t>
            </a:r>
          </a:p>
          <a:p>
            <a:pPr algn="just"/>
            <a:endParaRPr lang="en-US" dirty="0"/>
          </a:p>
          <a:p>
            <a:pPr marL="285750" indent="-285750" algn="just">
              <a:buFont typeface="Arial" panose="020B0604020202020204" pitchFamily="34" charset="0"/>
              <a:buChar char="•"/>
            </a:pPr>
            <a:r>
              <a:rPr lang="en-US" dirty="0"/>
              <a:t>Defined system objectives and scope based on institutional needs.</a:t>
            </a:r>
          </a:p>
        </p:txBody>
      </p:sp>
      <p:pic>
        <p:nvPicPr>
          <p:cNvPr id="10" name="Picture Placeholder 9">
            <a:extLst>
              <a:ext uri="{FF2B5EF4-FFF2-40B4-BE49-F238E27FC236}">
                <a16:creationId xmlns:a16="http://schemas.microsoft.com/office/drawing/2014/main" id="{04B2D484-2815-976F-F0CD-183C75C65BF6}"/>
              </a:ext>
            </a:extLst>
          </p:cNvPr>
          <p:cNvPicPr>
            <a:picLocks noGrp="1" noChangeAspect="1"/>
          </p:cNvPicPr>
          <p:nvPr>
            <p:ph type="pic" sz="quarter" idx="13"/>
          </p:nvPr>
        </p:nvPicPr>
        <p:blipFill>
          <a:blip r:embed="rId3"/>
          <a:srcRect l="21782" r="21782"/>
          <a:stretch>
            <a:fillRect/>
          </a:stretch>
        </p:blipFill>
        <p:spPr/>
      </p:pic>
    </p:spTree>
    <p:extLst>
      <p:ext uri="{BB962C8B-B14F-4D97-AF65-F5344CB8AC3E}">
        <p14:creationId xmlns:p14="http://schemas.microsoft.com/office/powerpoint/2010/main" val="4198645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916C4-8B9D-5745-AD9F-F64EB2C3828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C589085-F59C-87F9-70D8-C76FC2AD429D}"/>
              </a:ext>
            </a:extLst>
          </p:cNvPr>
          <p:cNvSpPr>
            <a:spLocks noGrp="1"/>
          </p:cNvSpPr>
          <p:nvPr>
            <p:ph type="title"/>
          </p:nvPr>
        </p:nvSpPr>
        <p:spPr/>
        <p:txBody>
          <a:bodyPr/>
          <a:lstStyle/>
          <a:p>
            <a:r>
              <a:rPr lang="en-IN" dirty="0"/>
              <a:t>2. System design</a:t>
            </a:r>
            <a:endParaRPr lang="en-US" dirty="0"/>
          </a:p>
        </p:txBody>
      </p:sp>
      <p:sp>
        <p:nvSpPr>
          <p:cNvPr id="15" name="Content Placeholder 14">
            <a:extLst>
              <a:ext uri="{FF2B5EF4-FFF2-40B4-BE49-F238E27FC236}">
                <a16:creationId xmlns:a16="http://schemas.microsoft.com/office/drawing/2014/main" id="{CE300942-6D66-E1A4-AC74-ADC8D8AFA7AC}"/>
              </a:ext>
            </a:extLst>
          </p:cNvPr>
          <p:cNvSpPr>
            <a:spLocks noGrp="1"/>
          </p:cNvSpPr>
          <p:nvPr>
            <p:ph idx="1"/>
          </p:nvPr>
        </p:nvSpPr>
        <p:spPr/>
        <p:txBody>
          <a:bodyPr/>
          <a:lstStyle/>
          <a:p>
            <a:pPr marL="285750" indent="-285750" algn="just">
              <a:buFont typeface="Arial" panose="020B0604020202020204" pitchFamily="34" charset="0"/>
              <a:buChar char="•"/>
            </a:pPr>
            <a:r>
              <a:rPr lang="en-US" dirty="0"/>
              <a:t>Created Entity-Relationship (ER) diagrams and data flow diagrams (DFDs).</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Designed the database schema for managing students, staff, hostels, courses, payments, and other modules.</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Structured the front-end layout with user-friendly navigation for different user roles.</a:t>
            </a:r>
          </a:p>
        </p:txBody>
      </p:sp>
      <p:pic>
        <p:nvPicPr>
          <p:cNvPr id="6" name="Picture Placeholder 5">
            <a:extLst>
              <a:ext uri="{FF2B5EF4-FFF2-40B4-BE49-F238E27FC236}">
                <a16:creationId xmlns:a16="http://schemas.microsoft.com/office/drawing/2014/main" id="{E7AD0530-7534-2CB4-522F-5E3372AA48E6}"/>
              </a:ext>
            </a:extLst>
          </p:cNvPr>
          <p:cNvPicPr>
            <a:picLocks noGrp="1" noChangeAspect="1"/>
          </p:cNvPicPr>
          <p:nvPr>
            <p:ph type="pic" sz="quarter" idx="13"/>
          </p:nvPr>
        </p:nvPicPr>
        <p:blipFill>
          <a:blip r:embed="rId3"/>
          <a:srcRect l="14989" r="14989"/>
          <a:stretch/>
        </p:blipFill>
        <p:spPr>
          <a:xfrm>
            <a:off x="0" y="0"/>
            <a:ext cx="4754880" cy="6858000"/>
          </a:xfrm>
        </p:spPr>
      </p:pic>
    </p:spTree>
    <p:extLst>
      <p:ext uri="{BB962C8B-B14F-4D97-AF65-F5344CB8AC3E}">
        <p14:creationId xmlns:p14="http://schemas.microsoft.com/office/powerpoint/2010/main" val="4014344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1FD07-4E91-64A6-A465-C15237951E6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CA641DE-5B34-D2A4-8555-94A58DFB9396}"/>
              </a:ext>
            </a:extLst>
          </p:cNvPr>
          <p:cNvSpPr>
            <a:spLocks noGrp="1"/>
          </p:cNvSpPr>
          <p:nvPr>
            <p:ph type="title"/>
          </p:nvPr>
        </p:nvSpPr>
        <p:spPr/>
        <p:txBody>
          <a:bodyPr/>
          <a:lstStyle/>
          <a:p>
            <a:r>
              <a:rPr lang="en-US" dirty="0"/>
              <a:t>3. development</a:t>
            </a:r>
          </a:p>
        </p:txBody>
      </p:sp>
      <p:sp>
        <p:nvSpPr>
          <p:cNvPr id="15" name="Content Placeholder 14">
            <a:extLst>
              <a:ext uri="{FF2B5EF4-FFF2-40B4-BE49-F238E27FC236}">
                <a16:creationId xmlns:a16="http://schemas.microsoft.com/office/drawing/2014/main" id="{F78C4B08-9C17-96CC-2892-FB7689C8340F}"/>
              </a:ext>
            </a:extLst>
          </p:cNvPr>
          <p:cNvSpPr>
            <a:spLocks noGrp="1"/>
          </p:cNvSpPr>
          <p:nvPr>
            <p:ph idx="1"/>
          </p:nvPr>
        </p:nvSpPr>
        <p:spPr>
          <a:xfrm>
            <a:off x="4984750" y="2759076"/>
            <a:ext cx="6750050" cy="3550284"/>
          </a:xfrm>
        </p:spPr>
        <p:txBody>
          <a:bodyPr/>
          <a:lstStyle/>
          <a:p>
            <a:pPr marL="285750" indent="-285750" algn="just">
              <a:buFont typeface="Arial" panose="020B0604020202020204" pitchFamily="34" charset="0"/>
              <a:buChar char="•"/>
            </a:pPr>
            <a:r>
              <a:rPr lang="en-US" dirty="0"/>
              <a:t>Designed and developed the database using MySQL, defining entities such as students, courses, departments, hostels, payments, and more.</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Built the frontend using HTML AND CSS to create user-friendly forms, dashboards, and interfaces for different users (Admin, Students, Staff, etc.).</a:t>
            </a:r>
          </a:p>
          <a:p>
            <a:pPr algn="just"/>
            <a:endParaRPr lang="en-US" dirty="0"/>
          </a:p>
          <a:p>
            <a:pPr marL="285750" indent="-285750" algn="just">
              <a:buFont typeface="Arial" panose="020B0604020202020204" pitchFamily="34" charset="0"/>
              <a:buChar char="•"/>
            </a:pPr>
            <a:r>
              <a:rPr lang="en-US" dirty="0"/>
              <a:t>Implemented backend logic with PHP to handle data operations (insert, update, delete, view) and manage the connection between frontend and database.</a:t>
            </a:r>
          </a:p>
        </p:txBody>
      </p:sp>
      <p:pic>
        <p:nvPicPr>
          <p:cNvPr id="6" name="Picture Placeholder 5">
            <a:extLst>
              <a:ext uri="{FF2B5EF4-FFF2-40B4-BE49-F238E27FC236}">
                <a16:creationId xmlns:a16="http://schemas.microsoft.com/office/drawing/2014/main" id="{50A545FF-9313-8C7D-BFC4-1BF0FB286BB4}"/>
              </a:ext>
            </a:extLst>
          </p:cNvPr>
          <p:cNvPicPr>
            <a:picLocks noGrp="1" noChangeAspect="1"/>
          </p:cNvPicPr>
          <p:nvPr>
            <p:ph type="pic" sz="quarter" idx="13"/>
          </p:nvPr>
        </p:nvPicPr>
        <p:blipFill>
          <a:blip r:embed="rId3"/>
          <a:srcRect l="666" r="666"/>
          <a:stretch/>
        </p:blipFill>
        <p:spPr>
          <a:xfrm>
            <a:off x="0" y="0"/>
            <a:ext cx="4572000" cy="6858000"/>
          </a:xfrm>
        </p:spPr>
      </p:pic>
    </p:spTree>
    <p:extLst>
      <p:ext uri="{BB962C8B-B14F-4D97-AF65-F5344CB8AC3E}">
        <p14:creationId xmlns:p14="http://schemas.microsoft.com/office/powerpoint/2010/main" val="3843455405"/>
      </p:ext>
    </p:extLst>
  </p:cSld>
  <p:clrMapOvr>
    <a:masterClrMapping/>
  </p:clrMapOvr>
</p:sld>
</file>

<file path=ppt/theme/theme1.xml><?xml version="1.0" encoding="utf-8"?>
<a:theme xmlns:a="http://schemas.openxmlformats.org/drawingml/2006/main" name="LeafVTI">
  <a:themeElements>
    <a:clrScheme name="Leaf">
      <a:dk1>
        <a:sysClr val="windowText" lastClr="000000"/>
      </a:dk1>
      <a:lt1>
        <a:sysClr val="window" lastClr="FFFFFF"/>
      </a:lt1>
      <a:dk2>
        <a:srgbClr val="732124"/>
      </a:dk2>
      <a:lt2>
        <a:srgbClr val="F0EDE5"/>
      </a:lt2>
      <a:accent1>
        <a:srgbClr val="D34817"/>
      </a:accent1>
      <a:accent2>
        <a:srgbClr val="A68D65"/>
      </a:accent2>
      <a:accent3>
        <a:srgbClr val="728377"/>
      </a:accent3>
      <a:accent4>
        <a:srgbClr val="B4797B"/>
      </a:accent4>
      <a:accent5>
        <a:srgbClr val="CE8439"/>
      </a:accent5>
      <a:accent6>
        <a:srgbClr val="CF3A2A"/>
      </a:accent6>
      <a:hlink>
        <a:srgbClr val="D06853"/>
      </a:hlink>
      <a:folHlink>
        <a:srgbClr val="B67779"/>
      </a:folHlink>
    </a:clrScheme>
    <a:fontScheme name="Leaf">
      <a:majorFont>
        <a:latin typeface="Rockwell Nova Light"/>
        <a:ea typeface=""/>
        <a:cs typeface=""/>
      </a:majorFont>
      <a:minorFont>
        <a:latin typeface="Avenir Next LT Pro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afVTI" id="{AD13D32C-3873-4EF1-A28C-5D0E64FF0913}" vid="{0D2E0FD0-9C17-4337-BD21-33917FC300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021420E-D6CD-4398-9C5C-03FBF688746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75126FD-8B44-46F3-BEB2-D5456E76919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170C3F92-C0AD-4E73-8A22-9D413A456BAF}">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Leaf design</Template>
  <TotalTime>1227</TotalTime>
  <Words>4020</Words>
  <Application>Microsoft Office PowerPoint</Application>
  <PresentationFormat>Widescreen</PresentationFormat>
  <Paragraphs>262</Paragraphs>
  <Slides>65</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Arial</vt:lpstr>
      <vt:lpstr>Avenir Next LT Pro Light</vt:lpstr>
      <vt:lpstr>Calibri</vt:lpstr>
      <vt:lpstr>Rockwell Nova Light</vt:lpstr>
      <vt:lpstr>Wingdings</vt:lpstr>
      <vt:lpstr>LeafVTI</vt:lpstr>
      <vt:lpstr>Student Database Management system</vt:lpstr>
      <vt:lpstr>abstract</vt:lpstr>
      <vt:lpstr>Introduction </vt:lpstr>
      <vt:lpstr>PowerPoint Presentation</vt:lpstr>
      <vt:lpstr>Proposed System</vt:lpstr>
      <vt:lpstr>Methodology</vt:lpstr>
      <vt:lpstr>1. Requirement Analysis</vt:lpstr>
      <vt:lpstr>2. System design</vt:lpstr>
      <vt:lpstr>3. development</vt:lpstr>
      <vt:lpstr>4.Intregrating and testing</vt:lpstr>
      <vt:lpstr>5.Deployment and documentation</vt:lpstr>
      <vt:lpstr>Database design</vt:lpstr>
      <vt:lpstr>PowerPoint Presentation</vt:lpstr>
      <vt:lpstr>PowerPoint Presentation</vt:lpstr>
      <vt:lpstr>System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Schema Diagram</vt:lpstr>
      <vt:lpstr>PowerPoint Presentation</vt:lpstr>
      <vt:lpstr>PowerPoint Presentation</vt:lpstr>
      <vt:lpstr>PowerPoint Presentation</vt:lpstr>
      <vt:lpstr>PowerPoint Presentation</vt:lpstr>
      <vt:lpstr>PowerPoint Presentation</vt:lpstr>
      <vt:lpstr>User Interfacee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 Faced </vt:lpstr>
      <vt:lpstr>Future Enhancements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VISHAL K B</dc:creator>
  <cp:lastModifiedBy>Jayanth C R</cp:lastModifiedBy>
  <cp:revision>118</cp:revision>
  <dcterms:created xsi:type="dcterms:W3CDTF">2025-03-24T09:25:28Z</dcterms:created>
  <dcterms:modified xsi:type="dcterms:W3CDTF">2025-03-26T14:53:20Z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